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4"/>
    <p:sldMasterId id="2147483773" r:id="rId5"/>
    <p:sldMasterId id="2147483720" r:id="rId6"/>
    <p:sldMasterId id="2147483792" r:id="rId7"/>
  </p:sldMasterIdLst>
  <p:notesMasterIdLst>
    <p:notesMasterId r:id="rId22"/>
  </p:notesMasterIdLst>
  <p:handoutMasterIdLst>
    <p:handoutMasterId r:id="rId23"/>
  </p:handoutMasterIdLst>
  <p:sldIdLst>
    <p:sldId id="256" r:id="rId8"/>
    <p:sldId id="257" r:id="rId9"/>
    <p:sldId id="258" r:id="rId10"/>
    <p:sldId id="260" r:id="rId11"/>
    <p:sldId id="458" r:id="rId12"/>
    <p:sldId id="463" r:id="rId13"/>
    <p:sldId id="464" r:id="rId14"/>
    <p:sldId id="459" r:id="rId15"/>
    <p:sldId id="468" r:id="rId16"/>
    <p:sldId id="470" r:id="rId17"/>
    <p:sldId id="472" r:id="rId18"/>
    <p:sldId id="474" r:id="rId19"/>
    <p:sldId id="475" r:id="rId20"/>
    <p:sldId id="47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346"/>
    <a:srgbClr val="0F1419"/>
    <a:srgbClr val="1D2433"/>
    <a:srgbClr val="565D6A"/>
    <a:srgbClr val="191B21"/>
    <a:srgbClr val="712F90"/>
    <a:srgbClr val="2583EE"/>
    <a:srgbClr val="F8F8F8"/>
    <a:srgbClr val="141414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85741" autoAdjust="0"/>
  </p:normalViewPr>
  <p:slideViewPr>
    <p:cSldViewPr snapToGrid="0" snapToObjects="1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notesViewPr>
    <p:cSldViewPr snapToGrid="0" snapToObjects="1">
      <p:cViewPr varScale="1">
        <p:scale>
          <a:sx n="147" d="100"/>
          <a:sy n="147" d="100"/>
        </p:scale>
        <p:origin x="1936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804238-EC80-FB4B-941E-9312C939D7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CB66F3-392C-0A47-831D-48D35E3458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55B36-A5B0-104D-B8CD-F883848663B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738F3-C544-884A-A94D-4731DAAC177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86229-D175-5649-8942-DE7F23C5E01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C09F1-4DD7-EA47-BCAC-42996FCC1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75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5C96F-C94A-4B4F-99A7-E5756576ABC1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1038F-6634-544B-85D0-0C51AF60D7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77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1038F-6634-544B-85D0-0C51AF60D7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0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70AE0-7D11-9F48-AD74-BC01DCCF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A3D48-8058-2D42-9309-EA8DD88BA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spcAft>
                <a:spcPts val="0"/>
              </a:spcAft>
              <a:defRPr/>
            </a:lvl1pPr>
            <a:lvl2pPr>
              <a:lnSpc>
                <a:spcPct val="120000"/>
              </a:lnSpc>
              <a:spcAft>
                <a:spcPts val="0"/>
              </a:spcAft>
              <a:defRPr/>
            </a:lvl2pPr>
            <a:lvl3pPr>
              <a:lnSpc>
                <a:spcPct val="120000"/>
              </a:lnSpc>
              <a:spcAft>
                <a:spcPts val="0"/>
              </a:spcAft>
              <a:defRPr/>
            </a:lvl3pPr>
            <a:lvl4pPr>
              <a:lnSpc>
                <a:spcPct val="120000"/>
              </a:lnSpc>
              <a:spcAft>
                <a:spcPts val="0"/>
              </a:spcAft>
              <a:defRPr/>
            </a:lvl4pPr>
            <a:lvl5pPr>
              <a:lnSpc>
                <a:spcPct val="12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314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(1 presen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4969A38-6B3C-2E47-B31F-4D4301A3D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6648" t="1022" r="35664" b="53597"/>
          <a:stretch/>
        </p:blipFill>
        <p:spPr>
          <a:xfrm rot="16200000">
            <a:off x="2666998" y="-2666999"/>
            <a:ext cx="6858001" cy="12192001"/>
          </a:xfrm>
          <a:prstGeom prst="rect">
            <a:avLst/>
          </a:prstGeom>
        </p:spPr>
      </p:pic>
      <p:sp>
        <p:nvSpPr>
          <p:cNvPr id="17" name="Text Placeholder 59">
            <a:extLst>
              <a:ext uri="{FF2B5EF4-FFF2-40B4-BE49-F238E27FC236}">
                <a16:creationId xmlns:a16="http://schemas.microsoft.com/office/drawing/2014/main" id="{C00852C6-9DCC-2A4E-B962-4DE081D0D3B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818248" y="2886532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47D16EFB-54D7-EF41-A83B-6CE814FCE8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32794" y="5729776"/>
            <a:ext cx="2827404" cy="499508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EC7FF6-51B1-804C-838C-CB22FB337D3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726680" y="1580357"/>
            <a:ext cx="4465307" cy="3697287"/>
          </a:xfrm>
          <a:custGeom>
            <a:avLst/>
            <a:gdLst>
              <a:gd name="connsiteX0" fmla="*/ 0 w 3692525"/>
              <a:gd name="connsiteY0" fmla="*/ 3697287 h 3697287"/>
              <a:gd name="connsiteX1" fmla="*/ 0 w 3692525"/>
              <a:gd name="connsiteY1" fmla="*/ 0 h 3697287"/>
              <a:gd name="connsiteX2" fmla="*/ 3692525 w 3692525"/>
              <a:gd name="connsiteY2" fmla="*/ 0 h 3697287"/>
              <a:gd name="connsiteX3" fmla="*/ 3692525 w 3692525"/>
              <a:gd name="connsiteY3" fmla="*/ 3697287 h 3697287"/>
              <a:gd name="connsiteX4" fmla="*/ 0 w 3692525"/>
              <a:gd name="connsiteY4" fmla="*/ 3697287 h 3697287"/>
              <a:gd name="connsiteX0" fmla="*/ 0 w 3692525"/>
              <a:gd name="connsiteY0" fmla="*/ 3697287 h 3697287"/>
              <a:gd name="connsiteX1" fmla="*/ 539750 w 3692525"/>
              <a:gd name="connsiteY1" fmla="*/ 0 h 3697287"/>
              <a:gd name="connsiteX2" fmla="*/ 3692525 w 3692525"/>
              <a:gd name="connsiteY2" fmla="*/ 0 h 3697287"/>
              <a:gd name="connsiteX3" fmla="*/ 3692525 w 3692525"/>
              <a:gd name="connsiteY3" fmla="*/ 3697287 h 3697287"/>
              <a:gd name="connsiteX4" fmla="*/ 0 w 3692525"/>
              <a:gd name="connsiteY4" fmla="*/ 3697287 h 3697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525" h="3697287">
                <a:moveTo>
                  <a:pt x="0" y="3697287"/>
                </a:moveTo>
                <a:lnTo>
                  <a:pt x="539750" y="0"/>
                </a:lnTo>
                <a:lnTo>
                  <a:pt x="3692525" y="0"/>
                </a:lnTo>
                <a:lnTo>
                  <a:pt x="3692525" y="3697287"/>
                </a:lnTo>
                <a:lnTo>
                  <a:pt x="0" y="3697287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D2A418B-0B8F-4946-92B2-7FB5126DB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81991"/>
            <a:ext cx="4617720" cy="250349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lang="en-US" sz="5400" b="1" i="0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5C534D8-E674-3E4F-8F31-321E1171F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42175"/>
            <a:ext cx="4617720" cy="878561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0" i="0" kern="1200" dirty="0">
                <a:gradFill flip="none" rotWithShape="1">
                  <a:gsLst>
                    <a:gs pos="0">
                      <a:srgbClr val="1496FF"/>
                    </a:gs>
                    <a:gs pos="0">
                      <a:srgbClr val="2583EE"/>
                    </a:gs>
                    <a:gs pos="100000">
                      <a:srgbClr val="712F90"/>
                    </a:gs>
                  </a:gsLst>
                  <a:lin ang="0" scaled="1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F7A2F2-ED27-C746-8CEC-9562FCC046BA}"/>
              </a:ext>
            </a:extLst>
          </p:cNvPr>
          <p:cNvCxnSpPr>
            <a:cxnSpLocks/>
          </p:cNvCxnSpPr>
          <p:nvPr userDrawn="1"/>
        </p:nvCxnSpPr>
        <p:spPr>
          <a:xfrm>
            <a:off x="934450" y="3587793"/>
            <a:ext cx="4521470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25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(2 present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4969A38-6B3C-2E47-B31F-4D4301A3D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6648" t="1022" r="35664" b="53597"/>
          <a:stretch/>
        </p:blipFill>
        <p:spPr>
          <a:xfrm rot="16200000">
            <a:off x="2666998" y="-2666999"/>
            <a:ext cx="6858001" cy="12192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6867C5-9B24-2042-910E-14BAB9989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81991"/>
            <a:ext cx="5196840" cy="250349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lang="en-US" sz="5400" b="1" i="0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E9DD88-ACE4-DC49-AB05-8AACE7793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42175"/>
            <a:ext cx="5196840" cy="878561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0" i="0" kern="1200" dirty="0">
                <a:gradFill flip="none" rotWithShape="1">
                  <a:gsLst>
                    <a:gs pos="0">
                      <a:srgbClr val="1496FF"/>
                    </a:gs>
                    <a:gs pos="0">
                      <a:srgbClr val="2583EE"/>
                    </a:gs>
                    <a:gs pos="100000">
                      <a:srgbClr val="712F90"/>
                    </a:gs>
                  </a:gsLst>
                  <a:lin ang="0" scaled="1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F63901B-9FFE-4847-AF93-786616A2AAB3}"/>
              </a:ext>
            </a:extLst>
          </p:cNvPr>
          <p:cNvCxnSpPr>
            <a:cxnSpLocks/>
          </p:cNvCxnSpPr>
          <p:nvPr userDrawn="1"/>
        </p:nvCxnSpPr>
        <p:spPr>
          <a:xfrm>
            <a:off x="934450" y="3587793"/>
            <a:ext cx="5100590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59">
            <a:extLst>
              <a:ext uri="{FF2B5EF4-FFF2-40B4-BE49-F238E27FC236}">
                <a16:creationId xmlns:a16="http://schemas.microsoft.com/office/drawing/2014/main" id="{C00852C6-9DCC-2A4E-B962-4DE081D0D3B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233160" y="1428908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8" name="Text Placeholder 59">
            <a:extLst>
              <a:ext uri="{FF2B5EF4-FFF2-40B4-BE49-F238E27FC236}">
                <a16:creationId xmlns:a16="http://schemas.microsoft.com/office/drawing/2014/main" id="{F49255DD-148E-2D4C-AC67-99ED6C50286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233160" y="4800695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582F5221-374E-4D49-AB17-A3803A350F6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8497824" y="0"/>
            <a:ext cx="3697452" cy="3694176"/>
          </a:xfrm>
          <a:custGeom>
            <a:avLst/>
            <a:gdLst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27921 w 3627921"/>
              <a:gd name="connsiteY3" fmla="*/ 3627921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14669 w 3627921"/>
              <a:gd name="connsiteY3" fmla="*/ 3111086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23833 w 3627921"/>
              <a:gd name="connsiteY3" fmla="*/ 3101923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514701 w 3627921"/>
              <a:gd name="connsiteY3" fmla="*/ 3067624 h 3627921"/>
              <a:gd name="connsiteX4" fmla="*/ 0 w 3627921"/>
              <a:gd name="connsiteY4" fmla="*/ 3627921 h 3627921"/>
              <a:gd name="connsiteX0" fmla="*/ 0 w 3631138"/>
              <a:gd name="connsiteY0" fmla="*/ 3627921 h 3627921"/>
              <a:gd name="connsiteX1" fmla="*/ 0 w 3631138"/>
              <a:gd name="connsiteY1" fmla="*/ 0 h 3627921"/>
              <a:gd name="connsiteX2" fmla="*/ 3627921 w 3631138"/>
              <a:gd name="connsiteY2" fmla="*/ 0 h 3627921"/>
              <a:gd name="connsiteX3" fmla="*/ 3630069 w 3631138"/>
              <a:gd name="connsiteY3" fmla="*/ 3101923 h 3627921"/>
              <a:gd name="connsiteX4" fmla="*/ 0 w 3631138"/>
              <a:gd name="connsiteY4" fmla="*/ 3627921 h 3627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1138" h="3627921">
                <a:moveTo>
                  <a:pt x="0" y="3627921"/>
                </a:moveTo>
                <a:lnTo>
                  <a:pt x="0" y="0"/>
                </a:lnTo>
                <a:lnTo>
                  <a:pt x="3627921" y="0"/>
                </a:lnTo>
                <a:cubicBezTo>
                  <a:pt x="3623504" y="1037029"/>
                  <a:pt x="3634486" y="2064894"/>
                  <a:pt x="3630069" y="3101923"/>
                </a:cubicBezTo>
                <a:lnTo>
                  <a:pt x="0" y="362792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DF8F65-4077-E440-AF0D-021F4F2D9C4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497824" y="3152549"/>
            <a:ext cx="3694417" cy="3705451"/>
          </a:xfrm>
          <a:custGeom>
            <a:avLst/>
            <a:gdLst>
              <a:gd name="connsiteX0" fmla="*/ 0 w 3694112"/>
              <a:gd name="connsiteY0" fmla="*/ 3163887 h 3163887"/>
              <a:gd name="connsiteX1" fmla="*/ 0 w 3694112"/>
              <a:gd name="connsiteY1" fmla="*/ 0 h 3163887"/>
              <a:gd name="connsiteX2" fmla="*/ 3694112 w 3694112"/>
              <a:gd name="connsiteY2" fmla="*/ 0 h 3163887"/>
              <a:gd name="connsiteX3" fmla="*/ 3694112 w 3694112"/>
              <a:gd name="connsiteY3" fmla="*/ 3163887 h 3163887"/>
              <a:gd name="connsiteX4" fmla="*/ 0 w 3694112"/>
              <a:gd name="connsiteY4" fmla="*/ 3163887 h 3163887"/>
              <a:gd name="connsiteX0" fmla="*/ 0 w 3694112"/>
              <a:gd name="connsiteY0" fmla="*/ 3686401 h 3686401"/>
              <a:gd name="connsiteX1" fmla="*/ 0 w 3694112"/>
              <a:gd name="connsiteY1" fmla="*/ 522514 h 3686401"/>
              <a:gd name="connsiteX2" fmla="*/ 3694112 w 3694112"/>
              <a:gd name="connsiteY2" fmla="*/ 0 h 3686401"/>
              <a:gd name="connsiteX3" fmla="*/ 3694112 w 3694112"/>
              <a:gd name="connsiteY3" fmla="*/ 3686401 h 3686401"/>
              <a:gd name="connsiteX4" fmla="*/ 0 w 3694112"/>
              <a:gd name="connsiteY4" fmla="*/ 3686401 h 3686401"/>
              <a:gd name="connsiteX0" fmla="*/ 0 w 3697287"/>
              <a:gd name="connsiteY0" fmla="*/ 3699101 h 3699101"/>
              <a:gd name="connsiteX1" fmla="*/ 0 w 3697287"/>
              <a:gd name="connsiteY1" fmla="*/ 535214 h 3699101"/>
              <a:gd name="connsiteX2" fmla="*/ 3697287 w 3697287"/>
              <a:gd name="connsiteY2" fmla="*/ 0 h 3699101"/>
              <a:gd name="connsiteX3" fmla="*/ 3694112 w 3697287"/>
              <a:gd name="connsiteY3" fmla="*/ 3699101 h 3699101"/>
              <a:gd name="connsiteX4" fmla="*/ 0 w 3697287"/>
              <a:gd name="connsiteY4" fmla="*/ 3699101 h 3699101"/>
              <a:gd name="connsiteX0" fmla="*/ 0 w 3694417"/>
              <a:gd name="connsiteY0" fmla="*/ 3705451 h 3705451"/>
              <a:gd name="connsiteX1" fmla="*/ 0 w 3694417"/>
              <a:gd name="connsiteY1" fmla="*/ 541564 h 3705451"/>
              <a:gd name="connsiteX2" fmla="*/ 3694112 w 3694417"/>
              <a:gd name="connsiteY2" fmla="*/ 0 h 3705451"/>
              <a:gd name="connsiteX3" fmla="*/ 3694112 w 3694417"/>
              <a:gd name="connsiteY3" fmla="*/ 3705451 h 3705451"/>
              <a:gd name="connsiteX4" fmla="*/ 0 w 3694417"/>
              <a:gd name="connsiteY4" fmla="*/ 3705451 h 370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4417" h="3705451">
                <a:moveTo>
                  <a:pt x="0" y="3705451"/>
                </a:moveTo>
                <a:lnTo>
                  <a:pt x="0" y="541564"/>
                </a:lnTo>
                <a:lnTo>
                  <a:pt x="3694112" y="0"/>
                </a:lnTo>
                <a:cubicBezTo>
                  <a:pt x="3693054" y="1233034"/>
                  <a:pt x="3695170" y="2472417"/>
                  <a:pt x="3694112" y="3705451"/>
                </a:cubicBezTo>
                <a:lnTo>
                  <a:pt x="0" y="370545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47D16EFB-54D7-EF41-A83B-6CE814FCE8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32794" y="5729776"/>
            <a:ext cx="2827404" cy="49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(3 present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4969A38-6B3C-2E47-B31F-4D4301A3D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6648" t="1022" r="35664" b="53597"/>
          <a:stretch/>
        </p:blipFill>
        <p:spPr>
          <a:xfrm rot="16200000">
            <a:off x="2666998" y="-2666999"/>
            <a:ext cx="6858001" cy="12192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6867C5-9B24-2042-910E-14BAB9989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81991"/>
            <a:ext cx="6202305" cy="250349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lang="en-US" sz="5400" b="1" i="0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E9DD88-ACE4-DC49-AB05-8AACE7793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42175"/>
            <a:ext cx="6202305" cy="878561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0" i="0" kern="1200" dirty="0">
                <a:gradFill flip="none" rotWithShape="1">
                  <a:gsLst>
                    <a:gs pos="0">
                      <a:srgbClr val="1496FF"/>
                    </a:gs>
                    <a:gs pos="0">
                      <a:srgbClr val="2583EE"/>
                    </a:gs>
                    <a:gs pos="100000">
                      <a:srgbClr val="712F90"/>
                    </a:gs>
                  </a:gsLst>
                  <a:lin ang="0" scaled="1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F63901B-9FFE-4847-AF93-786616A2AAB3}"/>
              </a:ext>
            </a:extLst>
          </p:cNvPr>
          <p:cNvCxnSpPr>
            <a:cxnSpLocks/>
          </p:cNvCxnSpPr>
          <p:nvPr userDrawn="1"/>
        </p:nvCxnSpPr>
        <p:spPr>
          <a:xfrm>
            <a:off x="934450" y="3587793"/>
            <a:ext cx="6111427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59">
            <a:extLst>
              <a:ext uri="{FF2B5EF4-FFF2-40B4-BE49-F238E27FC236}">
                <a16:creationId xmlns:a16="http://schemas.microsoft.com/office/drawing/2014/main" id="{C00852C6-9DCC-2A4E-B962-4DE081D0D3B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374327" y="726054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582F5221-374E-4D49-AB17-A3803A350F6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9644954" y="1"/>
            <a:ext cx="2550322" cy="2548063"/>
          </a:xfrm>
          <a:custGeom>
            <a:avLst/>
            <a:gdLst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27921 w 3627921"/>
              <a:gd name="connsiteY3" fmla="*/ 3627921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14669 w 3627921"/>
              <a:gd name="connsiteY3" fmla="*/ 3111086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23833 w 3627921"/>
              <a:gd name="connsiteY3" fmla="*/ 3101923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514701 w 3627921"/>
              <a:gd name="connsiteY3" fmla="*/ 3067624 h 3627921"/>
              <a:gd name="connsiteX4" fmla="*/ 0 w 3627921"/>
              <a:gd name="connsiteY4" fmla="*/ 3627921 h 3627921"/>
              <a:gd name="connsiteX0" fmla="*/ 0 w 3631138"/>
              <a:gd name="connsiteY0" fmla="*/ 3627921 h 3627921"/>
              <a:gd name="connsiteX1" fmla="*/ 0 w 3631138"/>
              <a:gd name="connsiteY1" fmla="*/ 0 h 3627921"/>
              <a:gd name="connsiteX2" fmla="*/ 3627921 w 3631138"/>
              <a:gd name="connsiteY2" fmla="*/ 0 h 3627921"/>
              <a:gd name="connsiteX3" fmla="*/ 3630069 w 3631138"/>
              <a:gd name="connsiteY3" fmla="*/ 3101923 h 3627921"/>
              <a:gd name="connsiteX4" fmla="*/ 0 w 3631138"/>
              <a:gd name="connsiteY4" fmla="*/ 3627921 h 3627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1138" h="3627921">
                <a:moveTo>
                  <a:pt x="0" y="3627921"/>
                </a:moveTo>
                <a:lnTo>
                  <a:pt x="0" y="0"/>
                </a:lnTo>
                <a:lnTo>
                  <a:pt x="3627921" y="0"/>
                </a:lnTo>
                <a:cubicBezTo>
                  <a:pt x="3623504" y="1037029"/>
                  <a:pt x="3634486" y="2064894"/>
                  <a:pt x="3630069" y="3101923"/>
                </a:cubicBezTo>
                <a:lnTo>
                  <a:pt x="0" y="362792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DF8F65-4077-E440-AF0D-021F4F2D9C4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9647049" y="2151081"/>
            <a:ext cx="2548227" cy="2555838"/>
          </a:xfrm>
          <a:custGeom>
            <a:avLst/>
            <a:gdLst>
              <a:gd name="connsiteX0" fmla="*/ 0 w 3694112"/>
              <a:gd name="connsiteY0" fmla="*/ 3163887 h 3163887"/>
              <a:gd name="connsiteX1" fmla="*/ 0 w 3694112"/>
              <a:gd name="connsiteY1" fmla="*/ 0 h 3163887"/>
              <a:gd name="connsiteX2" fmla="*/ 3694112 w 3694112"/>
              <a:gd name="connsiteY2" fmla="*/ 0 h 3163887"/>
              <a:gd name="connsiteX3" fmla="*/ 3694112 w 3694112"/>
              <a:gd name="connsiteY3" fmla="*/ 3163887 h 3163887"/>
              <a:gd name="connsiteX4" fmla="*/ 0 w 3694112"/>
              <a:gd name="connsiteY4" fmla="*/ 3163887 h 3163887"/>
              <a:gd name="connsiteX0" fmla="*/ 0 w 3694112"/>
              <a:gd name="connsiteY0" fmla="*/ 3686401 h 3686401"/>
              <a:gd name="connsiteX1" fmla="*/ 0 w 3694112"/>
              <a:gd name="connsiteY1" fmla="*/ 522514 h 3686401"/>
              <a:gd name="connsiteX2" fmla="*/ 3694112 w 3694112"/>
              <a:gd name="connsiteY2" fmla="*/ 0 h 3686401"/>
              <a:gd name="connsiteX3" fmla="*/ 3694112 w 3694112"/>
              <a:gd name="connsiteY3" fmla="*/ 3686401 h 3686401"/>
              <a:gd name="connsiteX4" fmla="*/ 0 w 3694112"/>
              <a:gd name="connsiteY4" fmla="*/ 3686401 h 3686401"/>
              <a:gd name="connsiteX0" fmla="*/ 0 w 3697287"/>
              <a:gd name="connsiteY0" fmla="*/ 3699101 h 3699101"/>
              <a:gd name="connsiteX1" fmla="*/ 0 w 3697287"/>
              <a:gd name="connsiteY1" fmla="*/ 535214 h 3699101"/>
              <a:gd name="connsiteX2" fmla="*/ 3697287 w 3697287"/>
              <a:gd name="connsiteY2" fmla="*/ 0 h 3699101"/>
              <a:gd name="connsiteX3" fmla="*/ 3694112 w 3697287"/>
              <a:gd name="connsiteY3" fmla="*/ 3699101 h 3699101"/>
              <a:gd name="connsiteX4" fmla="*/ 0 w 3697287"/>
              <a:gd name="connsiteY4" fmla="*/ 3699101 h 3699101"/>
              <a:gd name="connsiteX0" fmla="*/ 0 w 3694417"/>
              <a:gd name="connsiteY0" fmla="*/ 3705451 h 3705451"/>
              <a:gd name="connsiteX1" fmla="*/ 0 w 3694417"/>
              <a:gd name="connsiteY1" fmla="*/ 541564 h 3705451"/>
              <a:gd name="connsiteX2" fmla="*/ 3694112 w 3694417"/>
              <a:gd name="connsiteY2" fmla="*/ 0 h 3705451"/>
              <a:gd name="connsiteX3" fmla="*/ 3694112 w 3694417"/>
              <a:gd name="connsiteY3" fmla="*/ 3705451 h 3705451"/>
              <a:gd name="connsiteX4" fmla="*/ 0 w 3694417"/>
              <a:gd name="connsiteY4" fmla="*/ 3705451 h 370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4417" h="3705451">
                <a:moveTo>
                  <a:pt x="0" y="3705451"/>
                </a:moveTo>
                <a:lnTo>
                  <a:pt x="0" y="541564"/>
                </a:lnTo>
                <a:lnTo>
                  <a:pt x="3694112" y="0"/>
                </a:lnTo>
                <a:cubicBezTo>
                  <a:pt x="3693054" y="1233034"/>
                  <a:pt x="3695170" y="2472417"/>
                  <a:pt x="3694112" y="3705451"/>
                </a:cubicBezTo>
                <a:lnTo>
                  <a:pt x="0" y="370545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0CACDC7-5EAA-2344-9321-AFDFA85C33D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9647049" y="4302162"/>
            <a:ext cx="2548227" cy="2555838"/>
          </a:xfrm>
          <a:custGeom>
            <a:avLst/>
            <a:gdLst>
              <a:gd name="connsiteX0" fmla="*/ 0 w 3694112"/>
              <a:gd name="connsiteY0" fmla="*/ 3163887 h 3163887"/>
              <a:gd name="connsiteX1" fmla="*/ 0 w 3694112"/>
              <a:gd name="connsiteY1" fmla="*/ 0 h 3163887"/>
              <a:gd name="connsiteX2" fmla="*/ 3694112 w 3694112"/>
              <a:gd name="connsiteY2" fmla="*/ 0 h 3163887"/>
              <a:gd name="connsiteX3" fmla="*/ 3694112 w 3694112"/>
              <a:gd name="connsiteY3" fmla="*/ 3163887 h 3163887"/>
              <a:gd name="connsiteX4" fmla="*/ 0 w 3694112"/>
              <a:gd name="connsiteY4" fmla="*/ 3163887 h 3163887"/>
              <a:gd name="connsiteX0" fmla="*/ 0 w 3694112"/>
              <a:gd name="connsiteY0" fmla="*/ 3686401 h 3686401"/>
              <a:gd name="connsiteX1" fmla="*/ 0 w 3694112"/>
              <a:gd name="connsiteY1" fmla="*/ 522514 h 3686401"/>
              <a:gd name="connsiteX2" fmla="*/ 3694112 w 3694112"/>
              <a:gd name="connsiteY2" fmla="*/ 0 h 3686401"/>
              <a:gd name="connsiteX3" fmla="*/ 3694112 w 3694112"/>
              <a:gd name="connsiteY3" fmla="*/ 3686401 h 3686401"/>
              <a:gd name="connsiteX4" fmla="*/ 0 w 3694112"/>
              <a:gd name="connsiteY4" fmla="*/ 3686401 h 3686401"/>
              <a:gd name="connsiteX0" fmla="*/ 0 w 3697287"/>
              <a:gd name="connsiteY0" fmla="*/ 3699101 h 3699101"/>
              <a:gd name="connsiteX1" fmla="*/ 0 w 3697287"/>
              <a:gd name="connsiteY1" fmla="*/ 535214 h 3699101"/>
              <a:gd name="connsiteX2" fmla="*/ 3697287 w 3697287"/>
              <a:gd name="connsiteY2" fmla="*/ 0 h 3699101"/>
              <a:gd name="connsiteX3" fmla="*/ 3694112 w 3697287"/>
              <a:gd name="connsiteY3" fmla="*/ 3699101 h 3699101"/>
              <a:gd name="connsiteX4" fmla="*/ 0 w 3697287"/>
              <a:gd name="connsiteY4" fmla="*/ 3699101 h 3699101"/>
              <a:gd name="connsiteX0" fmla="*/ 0 w 3694417"/>
              <a:gd name="connsiteY0" fmla="*/ 3705451 h 3705451"/>
              <a:gd name="connsiteX1" fmla="*/ 0 w 3694417"/>
              <a:gd name="connsiteY1" fmla="*/ 541564 h 3705451"/>
              <a:gd name="connsiteX2" fmla="*/ 3694112 w 3694417"/>
              <a:gd name="connsiteY2" fmla="*/ 0 h 3705451"/>
              <a:gd name="connsiteX3" fmla="*/ 3694112 w 3694417"/>
              <a:gd name="connsiteY3" fmla="*/ 3705451 h 3705451"/>
              <a:gd name="connsiteX4" fmla="*/ 0 w 3694417"/>
              <a:gd name="connsiteY4" fmla="*/ 3705451 h 370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4417" h="3705451">
                <a:moveTo>
                  <a:pt x="0" y="3705451"/>
                </a:moveTo>
                <a:lnTo>
                  <a:pt x="0" y="541564"/>
                </a:lnTo>
                <a:lnTo>
                  <a:pt x="3694112" y="0"/>
                </a:lnTo>
                <a:cubicBezTo>
                  <a:pt x="3693054" y="1233034"/>
                  <a:pt x="3695170" y="2472417"/>
                  <a:pt x="3694112" y="3705451"/>
                </a:cubicBezTo>
                <a:lnTo>
                  <a:pt x="0" y="370545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59">
            <a:extLst>
              <a:ext uri="{FF2B5EF4-FFF2-40B4-BE49-F238E27FC236}">
                <a16:creationId xmlns:a16="http://schemas.microsoft.com/office/drawing/2014/main" id="{B7FA887B-BEE3-694E-A3CA-08A2D0EA97D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374327" y="2886531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5" name="Text Placeholder 59">
            <a:extLst>
              <a:ext uri="{FF2B5EF4-FFF2-40B4-BE49-F238E27FC236}">
                <a16:creationId xmlns:a16="http://schemas.microsoft.com/office/drawing/2014/main" id="{0C01EC1A-A9F4-3749-9811-57CA3A9E9B2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374327" y="5037612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E838826-BEA7-F444-9A12-EC09F05CFA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32794" y="5729776"/>
            <a:ext cx="2827404" cy="49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3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(4 present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4969A38-6B3C-2E47-B31F-4D4301A3D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6648" t="1022" r="35664" b="53597"/>
          <a:stretch/>
        </p:blipFill>
        <p:spPr>
          <a:xfrm rot="16200000">
            <a:off x="2666998" y="-2666999"/>
            <a:ext cx="6858001" cy="12192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6867C5-9B24-2042-910E-14BAB9989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681991"/>
            <a:ext cx="6743700" cy="250349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lang="en-US" sz="5400" b="1" i="0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E9DD88-ACE4-DC49-AB05-8AACE7793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42175"/>
            <a:ext cx="6743700" cy="878561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0" i="0" kern="1200" dirty="0">
                <a:gradFill flip="none" rotWithShape="1">
                  <a:gsLst>
                    <a:gs pos="0">
                      <a:srgbClr val="1496FF"/>
                    </a:gs>
                    <a:gs pos="0">
                      <a:srgbClr val="2583EE"/>
                    </a:gs>
                    <a:gs pos="100000">
                      <a:srgbClr val="712F90"/>
                    </a:gs>
                  </a:gsLst>
                  <a:lin ang="0" scaled="1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F63901B-9FFE-4847-AF93-786616A2AAB3}"/>
              </a:ext>
            </a:extLst>
          </p:cNvPr>
          <p:cNvCxnSpPr>
            <a:cxnSpLocks/>
          </p:cNvCxnSpPr>
          <p:nvPr userDrawn="1"/>
        </p:nvCxnSpPr>
        <p:spPr>
          <a:xfrm>
            <a:off x="934450" y="3587793"/>
            <a:ext cx="6647450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59">
            <a:extLst>
              <a:ext uri="{FF2B5EF4-FFF2-40B4-BE49-F238E27FC236}">
                <a16:creationId xmlns:a16="http://schemas.microsoft.com/office/drawing/2014/main" id="{C00852C6-9DCC-2A4E-B962-4DE081D0D3B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970188" y="557175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8" name="Text Placeholder 59">
            <a:extLst>
              <a:ext uri="{FF2B5EF4-FFF2-40B4-BE49-F238E27FC236}">
                <a16:creationId xmlns:a16="http://schemas.microsoft.com/office/drawing/2014/main" id="{F49255DD-148E-2D4C-AC67-99ED6C50286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970188" y="5386124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582F5221-374E-4D49-AB17-A3803A350F6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10245028" y="1"/>
            <a:ext cx="1950248" cy="1948521"/>
          </a:xfrm>
          <a:custGeom>
            <a:avLst/>
            <a:gdLst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27921 w 3627921"/>
              <a:gd name="connsiteY3" fmla="*/ 3627921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14669 w 3627921"/>
              <a:gd name="connsiteY3" fmla="*/ 3111086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623833 w 3627921"/>
              <a:gd name="connsiteY3" fmla="*/ 3101923 h 3627921"/>
              <a:gd name="connsiteX4" fmla="*/ 0 w 3627921"/>
              <a:gd name="connsiteY4" fmla="*/ 3627921 h 3627921"/>
              <a:gd name="connsiteX0" fmla="*/ 0 w 3627921"/>
              <a:gd name="connsiteY0" fmla="*/ 3627921 h 3627921"/>
              <a:gd name="connsiteX1" fmla="*/ 0 w 3627921"/>
              <a:gd name="connsiteY1" fmla="*/ 0 h 3627921"/>
              <a:gd name="connsiteX2" fmla="*/ 3627921 w 3627921"/>
              <a:gd name="connsiteY2" fmla="*/ 0 h 3627921"/>
              <a:gd name="connsiteX3" fmla="*/ 3514701 w 3627921"/>
              <a:gd name="connsiteY3" fmla="*/ 3067624 h 3627921"/>
              <a:gd name="connsiteX4" fmla="*/ 0 w 3627921"/>
              <a:gd name="connsiteY4" fmla="*/ 3627921 h 3627921"/>
              <a:gd name="connsiteX0" fmla="*/ 0 w 3631138"/>
              <a:gd name="connsiteY0" fmla="*/ 3627921 h 3627921"/>
              <a:gd name="connsiteX1" fmla="*/ 0 w 3631138"/>
              <a:gd name="connsiteY1" fmla="*/ 0 h 3627921"/>
              <a:gd name="connsiteX2" fmla="*/ 3627921 w 3631138"/>
              <a:gd name="connsiteY2" fmla="*/ 0 h 3627921"/>
              <a:gd name="connsiteX3" fmla="*/ 3630069 w 3631138"/>
              <a:gd name="connsiteY3" fmla="*/ 3101923 h 3627921"/>
              <a:gd name="connsiteX4" fmla="*/ 0 w 3631138"/>
              <a:gd name="connsiteY4" fmla="*/ 3627921 h 3627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1138" h="3627921">
                <a:moveTo>
                  <a:pt x="0" y="3627921"/>
                </a:moveTo>
                <a:lnTo>
                  <a:pt x="0" y="0"/>
                </a:lnTo>
                <a:lnTo>
                  <a:pt x="3627921" y="0"/>
                </a:lnTo>
                <a:cubicBezTo>
                  <a:pt x="3623504" y="1037029"/>
                  <a:pt x="3634486" y="2064894"/>
                  <a:pt x="3630069" y="3101923"/>
                </a:cubicBezTo>
                <a:lnTo>
                  <a:pt x="0" y="362792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DF8F65-4077-E440-AF0D-021F4F2D9C4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246630" y="1620403"/>
            <a:ext cx="1948646" cy="1954466"/>
          </a:xfrm>
          <a:custGeom>
            <a:avLst/>
            <a:gdLst>
              <a:gd name="connsiteX0" fmla="*/ 0 w 3694112"/>
              <a:gd name="connsiteY0" fmla="*/ 3163887 h 3163887"/>
              <a:gd name="connsiteX1" fmla="*/ 0 w 3694112"/>
              <a:gd name="connsiteY1" fmla="*/ 0 h 3163887"/>
              <a:gd name="connsiteX2" fmla="*/ 3694112 w 3694112"/>
              <a:gd name="connsiteY2" fmla="*/ 0 h 3163887"/>
              <a:gd name="connsiteX3" fmla="*/ 3694112 w 3694112"/>
              <a:gd name="connsiteY3" fmla="*/ 3163887 h 3163887"/>
              <a:gd name="connsiteX4" fmla="*/ 0 w 3694112"/>
              <a:gd name="connsiteY4" fmla="*/ 3163887 h 3163887"/>
              <a:gd name="connsiteX0" fmla="*/ 0 w 3694112"/>
              <a:gd name="connsiteY0" fmla="*/ 3686401 h 3686401"/>
              <a:gd name="connsiteX1" fmla="*/ 0 w 3694112"/>
              <a:gd name="connsiteY1" fmla="*/ 522514 h 3686401"/>
              <a:gd name="connsiteX2" fmla="*/ 3694112 w 3694112"/>
              <a:gd name="connsiteY2" fmla="*/ 0 h 3686401"/>
              <a:gd name="connsiteX3" fmla="*/ 3694112 w 3694112"/>
              <a:gd name="connsiteY3" fmla="*/ 3686401 h 3686401"/>
              <a:gd name="connsiteX4" fmla="*/ 0 w 3694112"/>
              <a:gd name="connsiteY4" fmla="*/ 3686401 h 3686401"/>
              <a:gd name="connsiteX0" fmla="*/ 0 w 3697287"/>
              <a:gd name="connsiteY0" fmla="*/ 3699101 h 3699101"/>
              <a:gd name="connsiteX1" fmla="*/ 0 w 3697287"/>
              <a:gd name="connsiteY1" fmla="*/ 535214 h 3699101"/>
              <a:gd name="connsiteX2" fmla="*/ 3697287 w 3697287"/>
              <a:gd name="connsiteY2" fmla="*/ 0 h 3699101"/>
              <a:gd name="connsiteX3" fmla="*/ 3694112 w 3697287"/>
              <a:gd name="connsiteY3" fmla="*/ 3699101 h 3699101"/>
              <a:gd name="connsiteX4" fmla="*/ 0 w 3697287"/>
              <a:gd name="connsiteY4" fmla="*/ 3699101 h 3699101"/>
              <a:gd name="connsiteX0" fmla="*/ 0 w 3694417"/>
              <a:gd name="connsiteY0" fmla="*/ 3705451 h 3705451"/>
              <a:gd name="connsiteX1" fmla="*/ 0 w 3694417"/>
              <a:gd name="connsiteY1" fmla="*/ 541564 h 3705451"/>
              <a:gd name="connsiteX2" fmla="*/ 3694112 w 3694417"/>
              <a:gd name="connsiteY2" fmla="*/ 0 h 3705451"/>
              <a:gd name="connsiteX3" fmla="*/ 3694112 w 3694417"/>
              <a:gd name="connsiteY3" fmla="*/ 3705451 h 3705451"/>
              <a:gd name="connsiteX4" fmla="*/ 0 w 3694417"/>
              <a:gd name="connsiteY4" fmla="*/ 3705451 h 370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4417" h="3705451">
                <a:moveTo>
                  <a:pt x="0" y="3705451"/>
                </a:moveTo>
                <a:lnTo>
                  <a:pt x="0" y="541564"/>
                </a:lnTo>
                <a:lnTo>
                  <a:pt x="3694112" y="0"/>
                </a:lnTo>
                <a:cubicBezTo>
                  <a:pt x="3693054" y="1233034"/>
                  <a:pt x="3695170" y="2472417"/>
                  <a:pt x="3694112" y="3705451"/>
                </a:cubicBezTo>
                <a:lnTo>
                  <a:pt x="0" y="370545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0CACDC7-5EAA-2344-9321-AFDFA85C33D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10246630" y="3263442"/>
            <a:ext cx="1948646" cy="1954466"/>
          </a:xfrm>
          <a:custGeom>
            <a:avLst/>
            <a:gdLst>
              <a:gd name="connsiteX0" fmla="*/ 0 w 3694112"/>
              <a:gd name="connsiteY0" fmla="*/ 3163887 h 3163887"/>
              <a:gd name="connsiteX1" fmla="*/ 0 w 3694112"/>
              <a:gd name="connsiteY1" fmla="*/ 0 h 3163887"/>
              <a:gd name="connsiteX2" fmla="*/ 3694112 w 3694112"/>
              <a:gd name="connsiteY2" fmla="*/ 0 h 3163887"/>
              <a:gd name="connsiteX3" fmla="*/ 3694112 w 3694112"/>
              <a:gd name="connsiteY3" fmla="*/ 3163887 h 3163887"/>
              <a:gd name="connsiteX4" fmla="*/ 0 w 3694112"/>
              <a:gd name="connsiteY4" fmla="*/ 3163887 h 3163887"/>
              <a:gd name="connsiteX0" fmla="*/ 0 w 3694112"/>
              <a:gd name="connsiteY0" fmla="*/ 3686401 h 3686401"/>
              <a:gd name="connsiteX1" fmla="*/ 0 w 3694112"/>
              <a:gd name="connsiteY1" fmla="*/ 522514 h 3686401"/>
              <a:gd name="connsiteX2" fmla="*/ 3694112 w 3694112"/>
              <a:gd name="connsiteY2" fmla="*/ 0 h 3686401"/>
              <a:gd name="connsiteX3" fmla="*/ 3694112 w 3694112"/>
              <a:gd name="connsiteY3" fmla="*/ 3686401 h 3686401"/>
              <a:gd name="connsiteX4" fmla="*/ 0 w 3694112"/>
              <a:gd name="connsiteY4" fmla="*/ 3686401 h 3686401"/>
              <a:gd name="connsiteX0" fmla="*/ 0 w 3697287"/>
              <a:gd name="connsiteY0" fmla="*/ 3699101 h 3699101"/>
              <a:gd name="connsiteX1" fmla="*/ 0 w 3697287"/>
              <a:gd name="connsiteY1" fmla="*/ 535214 h 3699101"/>
              <a:gd name="connsiteX2" fmla="*/ 3697287 w 3697287"/>
              <a:gd name="connsiteY2" fmla="*/ 0 h 3699101"/>
              <a:gd name="connsiteX3" fmla="*/ 3694112 w 3697287"/>
              <a:gd name="connsiteY3" fmla="*/ 3699101 h 3699101"/>
              <a:gd name="connsiteX4" fmla="*/ 0 w 3697287"/>
              <a:gd name="connsiteY4" fmla="*/ 3699101 h 3699101"/>
              <a:gd name="connsiteX0" fmla="*/ 0 w 3694417"/>
              <a:gd name="connsiteY0" fmla="*/ 3705451 h 3705451"/>
              <a:gd name="connsiteX1" fmla="*/ 0 w 3694417"/>
              <a:gd name="connsiteY1" fmla="*/ 541564 h 3705451"/>
              <a:gd name="connsiteX2" fmla="*/ 3694112 w 3694417"/>
              <a:gd name="connsiteY2" fmla="*/ 0 h 3705451"/>
              <a:gd name="connsiteX3" fmla="*/ 3694112 w 3694417"/>
              <a:gd name="connsiteY3" fmla="*/ 3705451 h 3705451"/>
              <a:gd name="connsiteX4" fmla="*/ 0 w 3694417"/>
              <a:gd name="connsiteY4" fmla="*/ 3705451 h 370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4417" h="3705451">
                <a:moveTo>
                  <a:pt x="0" y="3705451"/>
                </a:moveTo>
                <a:lnTo>
                  <a:pt x="0" y="541564"/>
                </a:lnTo>
                <a:lnTo>
                  <a:pt x="3694112" y="0"/>
                </a:lnTo>
                <a:cubicBezTo>
                  <a:pt x="3693054" y="1233034"/>
                  <a:pt x="3695170" y="2472417"/>
                  <a:pt x="3694112" y="3705451"/>
                </a:cubicBezTo>
                <a:lnTo>
                  <a:pt x="0" y="370545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C14F8DBD-FF0E-F64F-B879-41CC8037549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0246630" y="4903534"/>
            <a:ext cx="1948646" cy="1954466"/>
          </a:xfrm>
          <a:custGeom>
            <a:avLst/>
            <a:gdLst>
              <a:gd name="connsiteX0" fmla="*/ 0 w 3694112"/>
              <a:gd name="connsiteY0" fmla="*/ 3163887 h 3163887"/>
              <a:gd name="connsiteX1" fmla="*/ 0 w 3694112"/>
              <a:gd name="connsiteY1" fmla="*/ 0 h 3163887"/>
              <a:gd name="connsiteX2" fmla="*/ 3694112 w 3694112"/>
              <a:gd name="connsiteY2" fmla="*/ 0 h 3163887"/>
              <a:gd name="connsiteX3" fmla="*/ 3694112 w 3694112"/>
              <a:gd name="connsiteY3" fmla="*/ 3163887 h 3163887"/>
              <a:gd name="connsiteX4" fmla="*/ 0 w 3694112"/>
              <a:gd name="connsiteY4" fmla="*/ 3163887 h 3163887"/>
              <a:gd name="connsiteX0" fmla="*/ 0 w 3694112"/>
              <a:gd name="connsiteY0" fmla="*/ 3686401 h 3686401"/>
              <a:gd name="connsiteX1" fmla="*/ 0 w 3694112"/>
              <a:gd name="connsiteY1" fmla="*/ 522514 h 3686401"/>
              <a:gd name="connsiteX2" fmla="*/ 3694112 w 3694112"/>
              <a:gd name="connsiteY2" fmla="*/ 0 h 3686401"/>
              <a:gd name="connsiteX3" fmla="*/ 3694112 w 3694112"/>
              <a:gd name="connsiteY3" fmla="*/ 3686401 h 3686401"/>
              <a:gd name="connsiteX4" fmla="*/ 0 w 3694112"/>
              <a:gd name="connsiteY4" fmla="*/ 3686401 h 3686401"/>
              <a:gd name="connsiteX0" fmla="*/ 0 w 3697287"/>
              <a:gd name="connsiteY0" fmla="*/ 3699101 h 3699101"/>
              <a:gd name="connsiteX1" fmla="*/ 0 w 3697287"/>
              <a:gd name="connsiteY1" fmla="*/ 535214 h 3699101"/>
              <a:gd name="connsiteX2" fmla="*/ 3697287 w 3697287"/>
              <a:gd name="connsiteY2" fmla="*/ 0 h 3699101"/>
              <a:gd name="connsiteX3" fmla="*/ 3694112 w 3697287"/>
              <a:gd name="connsiteY3" fmla="*/ 3699101 h 3699101"/>
              <a:gd name="connsiteX4" fmla="*/ 0 w 3697287"/>
              <a:gd name="connsiteY4" fmla="*/ 3699101 h 3699101"/>
              <a:gd name="connsiteX0" fmla="*/ 0 w 3694417"/>
              <a:gd name="connsiteY0" fmla="*/ 3705451 h 3705451"/>
              <a:gd name="connsiteX1" fmla="*/ 0 w 3694417"/>
              <a:gd name="connsiteY1" fmla="*/ 541564 h 3705451"/>
              <a:gd name="connsiteX2" fmla="*/ 3694112 w 3694417"/>
              <a:gd name="connsiteY2" fmla="*/ 0 h 3705451"/>
              <a:gd name="connsiteX3" fmla="*/ 3694112 w 3694417"/>
              <a:gd name="connsiteY3" fmla="*/ 3705451 h 3705451"/>
              <a:gd name="connsiteX4" fmla="*/ 0 w 3694417"/>
              <a:gd name="connsiteY4" fmla="*/ 3705451 h 370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4417" h="3705451">
                <a:moveTo>
                  <a:pt x="0" y="3705451"/>
                </a:moveTo>
                <a:lnTo>
                  <a:pt x="0" y="541564"/>
                </a:lnTo>
                <a:lnTo>
                  <a:pt x="3694112" y="0"/>
                </a:lnTo>
                <a:cubicBezTo>
                  <a:pt x="3693054" y="1233034"/>
                  <a:pt x="3695170" y="2472417"/>
                  <a:pt x="3694112" y="3705451"/>
                </a:cubicBezTo>
                <a:lnTo>
                  <a:pt x="0" y="3705451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4" name="Text Placeholder 59">
            <a:extLst>
              <a:ext uri="{FF2B5EF4-FFF2-40B4-BE49-F238E27FC236}">
                <a16:creationId xmlns:a16="http://schemas.microsoft.com/office/drawing/2014/main" id="{B7FA887B-BEE3-694E-A3CA-08A2D0EA97D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970188" y="2166825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5" name="Text Placeholder 59">
            <a:extLst>
              <a:ext uri="{FF2B5EF4-FFF2-40B4-BE49-F238E27FC236}">
                <a16:creationId xmlns:a16="http://schemas.microsoft.com/office/drawing/2014/main" id="{0C01EC1A-A9F4-3749-9811-57CA3A9E9B2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970188" y="3776474"/>
            <a:ext cx="1938900" cy="1084937"/>
          </a:xfrm>
        </p:spPr>
        <p:txBody>
          <a:bodyPr anchor="ctr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/>
            </a:lvl1pPr>
          </a:lstStyle>
          <a:p>
            <a:pPr lvl="0"/>
            <a:r>
              <a:rPr lang="en-US" dirty="0"/>
              <a:t>John Doe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E5204E7-4623-D84D-9F3C-3DE8650B09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32794" y="5729776"/>
            <a:ext cx="2827404" cy="49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9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9CDC1-8CF7-8946-BE12-A73452F9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3999"/>
            <a:ext cx="4481945" cy="46529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CCE3FA1-96CD-B142-A067-84A01CB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146964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97729-DB87-9940-906F-E934CC1642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8177" t="6498" r="29419" b="29677"/>
          <a:stretch/>
        </p:blipFill>
        <p:spPr>
          <a:xfrm rot="16200000">
            <a:off x="2666999" y="-2663338"/>
            <a:ext cx="6858001" cy="12192000"/>
          </a:xfrm>
          <a:prstGeom prst="rect">
            <a:avLst/>
          </a:prstGeom>
          <a:effectLst/>
        </p:spPr>
      </p:pic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7101AEA5-3D24-A647-AD7B-EAAF63952D2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5593068" y="1"/>
            <a:ext cx="6598920" cy="6867608"/>
          </a:xfrm>
          <a:custGeom>
            <a:avLst/>
            <a:gdLst>
              <a:gd name="connsiteX0" fmla="*/ 0 w 3692525"/>
              <a:gd name="connsiteY0" fmla="*/ 3697287 h 3697287"/>
              <a:gd name="connsiteX1" fmla="*/ 0 w 3692525"/>
              <a:gd name="connsiteY1" fmla="*/ 0 h 3697287"/>
              <a:gd name="connsiteX2" fmla="*/ 3692525 w 3692525"/>
              <a:gd name="connsiteY2" fmla="*/ 0 h 3697287"/>
              <a:gd name="connsiteX3" fmla="*/ 3692525 w 3692525"/>
              <a:gd name="connsiteY3" fmla="*/ 3697287 h 3697287"/>
              <a:gd name="connsiteX4" fmla="*/ 0 w 3692525"/>
              <a:gd name="connsiteY4" fmla="*/ 3697287 h 3697287"/>
              <a:gd name="connsiteX0" fmla="*/ 0 w 3692525"/>
              <a:gd name="connsiteY0" fmla="*/ 3697287 h 3697287"/>
              <a:gd name="connsiteX1" fmla="*/ 539750 w 3692525"/>
              <a:gd name="connsiteY1" fmla="*/ 0 h 3697287"/>
              <a:gd name="connsiteX2" fmla="*/ 3692525 w 3692525"/>
              <a:gd name="connsiteY2" fmla="*/ 0 h 3697287"/>
              <a:gd name="connsiteX3" fmla="*/ 3692525 w 3692525"/>
              <a:gd name="connsiteY3" fmla="*/ 3697287 h 3697287"/>
              <a:gd name="connsiteX4" fmla="*/ 0 w 3692525"/>
              <a:gd name="connsiteY4" fmla="*/ 3697287 h 3697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525" h="3697287">
                <a:moveTo>
                  <a:pt x="0" y="3697287"/>
                </a:moveTo>
                <a:lnTo>
                  <a:pt x="539750" y="0"/>
                </a:lnTo>
                <a:lnTo>
                  <a:pt x="3692525" y="0"/>
                </a:lnTo>
                <a:lnTo>
                  <a:pt x="3692525" y="3697287"/>
                </a:lnTo>
                <a:lnTo>
                  <a:pt x="0" y="3697287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91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70AE0-7D11-9F48-AD74-BC01DCCF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1498" y="365126"/>
            <a:ext cx="7762301" cy="736844"/>
          </a:xfrm>
        </p:spPr>
        <p:txBody>
          <a:bodyPr/>
          <a:lstStyle>
            <a:lvl1pPr>
              <a:defRPr sz="257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A3D48-8058-2D42-9309-EA8DD88BA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1498" y="1524000"/>
            <a:ext cx="7762301" cy="46529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D54E87-063F-BE4E-9C70-6C2338426206}"/>
              </a:ext>
            </a:extLst>
          </p:cNvPr>
          <p:cNvSpPr/>
          <p:nvPr userDrawn="1"/>
        </p:nvSpPr>
        <p:spPr>
          <a:xfrm>
            <a:off x="0" y="0"/>
            <a:ext cx="29830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C59E46-B3C3-3648-9D2A-D59F7798E80B}"/>
              </a:ext>
            </a:extLst>
          </p:cNvPr>
          <p:cNvCxnSpPr>
            <a:cxnSpLocks/>
          </p:cNvCxnSpPr>
          <p:nvPr userDrawn="1"/>
        </p:nvCxnSpPr>
        <p:spPr>
          <a:xfrm>
            <a:off x="3692641" y="1218648"/>
            <a:ext cx="974558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3296CA-AB12-9848-BFA1-A5361623602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7038" y="1523999"/>
            <a:ext cx="2082788" cy="4652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20000"/>
              </a:lnSpc>
              <a:buNone/>
              <a:defRPr sz="2000">
                <a:solidFill>
                  <a:srgbClr val="0F1419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chemeClr val="bg1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3ACACC29-2D2F-6148-A128-06E9B18BEA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038" y="365125"/>
            <a:ext cx="2082788" cy="736846"/>
          </a:xfrm>
        </p:spPr>
        <p:txBody>
          <a:bodyPr anchor="b">
            <a:normAutofit/>
          </a:bodyPr>
          <a:lstStyle>
            <a:lvl1pPr marL="0" indent="0" algn="r">
              <a:buNone/>
              <a:defRPr lang="en-US" sz="2400" b="1" i="0" kern="1200" dirty="0">
                <a:solidFill>
                  <a:srgbClr val="0F141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7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EC6838-9F5F-1F44-A42F-DFDF8C86CD8B}"/>
              </a:ext>
            </a:extLst>
          </p:cNvPr>
          <p:cNvSpPr/>
          <p:nvPr userDrawn="1"/>
        </p:nvSpPr>
        <p:spPr>
          <a:xfrm>
            <a:off x="838200" y="0"/>
            <a:ext cx="11243872" cy="1528997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F2EF55-64C6-BF48-A2CA-128B92E92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3393" t="41075" r="-40382" b="5048"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A15935-2574-5D43-8226-EA300D7A2B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</a:blip>
          <a:srcRect l="45472" t="-24517" r="6776" b="68031"/>
          <a:stretch/>
        </p:blipFill>
        <p:spPr>
          <a:xfrm>
            <a:off x="0" y="1"/>
            <a:ext cx="11829327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B41BF5-77D8-D74D-B68C-9BDC1220FA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54662" t="56507" r="4872" b="-12993"/>
          <a:stretch/>
        </p:blipFill>
        <p:spPr>
          <a:xfrm>
            <a:off x="0" y="0"/>
            <a:ext cx="12191999" cy="6993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8433"/>
            <a:ext cx="10515600" cy="153645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76505B-E960-0045-9955-79D24F42A973}"/>
              </a:ext>
            </a:extLst>
          </p:cNvPr>
          <p:cNvCxnSpPr>
            <a:cxnSpLocks/>
          </p:cNvCxnSpPr>
          <p:nvPr userDrawn="1"/>
        </p:nvCxnSpPr>
        <p:spPr>
          <a:xfrm>
            <a:off x="934450" y="4069425"/>
            <a:ext cx="974558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60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repeatCount="indefinite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" presetID="26" presetClass="emph" presetSubtype="0" repeatCount="indefinite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000"/>
                            </p:stCondLst>
                            <p:childTnLst>
                              <p:par>
                                <p:cTn id="17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73261E8-1C85-5E42-B05C-3D4DE0C48202}"/>
              </a:ext>
            </a:extLst>
          </p:cNvPr>
          <p:cNvSpPr/>
          <p:nvPr userDrawn="1"/>
        </p:nvSpPr>
        <p:spPr>
          <a:xfrm>
            <a:off x="838200" y="0"/>
            <a:ext cx="11353798" cy="2353456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EE2391-C42B-AB42-A9EC-EDB4DD0EAF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13" t="68317" r="-12265" b="-3131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DD66BD-B9C6-AC4C-B326-6FA55F9B54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7226" t="2815" r="-10941" b="26556"/>
          <a:stretch/>
        </p:blipFill>
        <p:spPr>
          <a:xfrm rot="10800000">
            <a:off x="5960961" y="-2"/>
            <a:ext cx="6231037" cy="68580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32839B-B005-3746-B1D6-91D2EDDD0B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</a:blip>
          <a:srcRect l="44808" t="-16989" r="7440" b="60503"/>
          <a:stretch/>
        </p:blipFill>
        <p:spPr>
          <a:xfrm>
            <a:off x="0" y="1"/>
            <a:ext cx="1182932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180" y="690013"/>
            <a:ext cx="9267641" cy="233976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2D4FA0E-7176-4C45-AA20-6ED6C160D2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62088" y="3868663"/>
            <a:ext cx="9267825" cy="1722437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dirty="0"/>
              <a:t>Edit Master text styles </a:t>
            </a:r>
          </a:p>
        </p:txBody>
      </p:sp>
    </p:spTree>
    <p:extLst>
      <p:ext uri="{BB962C8B-B14F-4D97-AF65-F5344CB8AC3E}">
        <p14:creationId xmlns:p14="http://schemas.microsoft.com/office/powerpoint/2010/main" val="222719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8000"/>
                            </p:stCondLst>
                            <p:childTnLst>
                              <p:par>
                                <p:cTn id="9" presetID="26" presetClass="emph" presetSubtype="0" repeatCount="indefinite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6000"/>
                            </p:stCondLst>
                            <p:childTnLst>
                              <p:par>
                                <p:cTn id="13" presetID="26" presetClass="emph" presetSubtype="0" repeatCount="indefinite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BEB6425-1D02-814A-AAC9-2130CF902380}"/>
              </a:ext>
            </a:extLst>
          </p:cNvPr>
          <p:cNvSpPr/>
          <p:nvPr userDrawn="1"/>
        </p:nvSpPr>
        <p:spPr>
          <a:xfrm>
            <a:off x="838200" y="0"/>
            <a:ext cx="11168921" cy="1334125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C083C6-A6F4-644D-B048-803FC98DF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6648" t="-10716" r="35664" b="62704"/>
          <a:stretch/>
        </p:blipFill>
        <p:spPr>
          <a:xfrm rot="5400000">
            <a:off x="1937795" y="-1934132"/>
            <a:ext cx="6858001" cy="10733591"/>
          </a:xfrm>
          <a:prstGeom prst="rect">
            <a:avLst/>
          </a:prstGeom>
          <a:effectLst/>
        </p:spPr>
      </p:pic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13C8D0A-95F3-C74A-9ACE-7F4499928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19943" y="1965672"/>
            <a:ext cx="2258492" cy="2258492"/>
          </a:xfrm>
          <a:prstGeom prst="ellipse">
            <a:avLst/>
          </a:prstGeom>
          <a:ln w="107950">
            <a:noFill/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BD15F5A2-554B-384B-8DFD-9A0C987C9F9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392386" y="4913221"/>
            <a:ext cx="2185987" cy="746457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Logo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1F8B9-EAB7-7B44-8EE3-16E66E60A8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92386" y="1965672"/>
            <a:ext cx="6079672" cy="263898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32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ABAD930-BE27-6E47-BB3F-6EA719C88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8617" y="1523999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0BCDFFF3-70C5-8D41-B4F9-2E7DD888DC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54555" y="1806929"/>
            <a:ext cx="1379912" cy="15369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4" name="Picture Placeholder 21">
            <a:extLst>
              <a:ext uri="{FF2B5EF4-FFF2-40B4-BE49-F238E27FC236}">
                <a16:creationId xmlns:a16="http://schemas.microsoft.com/office/drawing/2014/main" id="{85DC5248-8AF9-3F41-86C9-81D17A061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69270" y="1523999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55" name="Text Placeholder 47">
            <a:extLst>
              <a:ext uri="{FF2B5EF4-FFF2-40B4-BE49-F238E27FC236}">
                <a16:creationId xmlns:a16="http://schemas.microsoft.com/office/drawing/2014/main" id="{B7F8D756-65C6-5644-A95C-69DD9DE8B37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95208" y="1806929"/>
            <a:ext cx="1379912" cy="15369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6" name="Picture Placeholder 21">
            <a:extLst>
              <a:ext uri="{FF2B5EF4-FFF2-40B4-BE49-F238E27FC236}">
                <a16:creationId xmlns:a16="http://schemas.microsoft.com/office/drawing/2014/main" id="{DE8607E8-22B2-C14C-8C0C-EEF15CFEFF6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09923" y="1523999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57" name="Text Placeholder 47">
            <a:extLst>
              <a:ext uri="{FF2B5EF4-FFF2-40B4-BE49-F238E27FC236}">
                <a16:creationId xmlns:a16="http://schemas.microsoft.com/office/drawing/2014/main" id="{BF4665D7-CBCB-6C47-B896-1CA2023D7EC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35861" y="1806929"/>
            <a:ext cx="1379912" cy="15369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9" name="Picture Placeholder 21">
            <a:extLst>
              <a:ext uri="{FF2B5EF4-FFF2-40B4-BE49-F238E27FC236}">
                <a16:creationId xmlns:a16="http://schemas.microsoft.com/office/drawing/2014/main" id="{ED53C0EA-C22F-FB4C-B3D4-364F2A1C720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8617" y="4005943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60" name="Text Placeholder 47">
            <a:extLst>
              <a:ext uri="{FF2B5EF4-FFF2-40B4-BE49-F238E27FC236}">
                <a16:creationId xmlns:a16="http://schemas.microsoft.com/office/drawing/2014/main" id="{72A32B54-5C72-4D44-9A60-E104B610165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654555" y="4289934"/>
            <a:ext cx="1379912" cy="153591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1" name="Picture Placeholder 21">
            <a:extLst>
              <a:ext uri="{FF2B5EF4-FFF2-40B4-BE49-F238E27FC236}">
                <a16:creationId xmlns:a16="http://schemas.microsoft.com/office/drawing/2014/main" id="{3A08E506-7368-7D4D-925F-B6D26176334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469270" y="4005943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62" name="Text Placeholder 47">
            <a:extLst>
              <a:ext uri="{FF2B5EF4-FFF2-40B4-BE49-F238E27FC236}">
                <a16:creationId xmlns:a16="http://schemas.microsoft.com/office/drawing/2014/main" id="{000A0F2F-1F9A-1F4D-AF70-E2D9EE77DDC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95208" y="4289934"/>
            <a:ext cx="1379912" cy="153591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3" name="Picture Placeholder 21">
            <a:extLst>
              <a:ext uri="{FF2B5EF4-FFF2-40B4-BE49-F238E27FC236}">
                <a16:creationId xmlns:a16="http://schemas.microsoft.com/office/drawing/2014/main" id="{78F8B846-FF54-5742-87E5-3710613E1A8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009923" y="4005943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64" name="Text Placeholder 47">
            <a:extLst>
              <a:ext uri="{FF2B5EF4-FFF2-40B4-BE49-F238E27FC236}">
                <a16:creationId xmlns:a16="http://schemas.microsoft.com/office/drawing/2014/main" id="{D9001490-5F6D-E040-9096-327B355E4A7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35861" y="4289934"/>
            <a:ext cx="1379912" cy="153591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187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5013256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89823-A1D7-C241-8317-5B28B3D9A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0544" y="1524000"/>
            <a:ext cx="5013255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0191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slide -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DEDC7CE-1B19-A440-A7F1-C54377A714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-18398" t="27173" r="40001" b="32171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775199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4775199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07191B-3864-9741-8FF3-CE31D79EF8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0325" y="1228725"/>
            <a:ext cx="6578600" cy="412432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16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slide - 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FE7B39-087A-B846-9646-B740D894A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-18398" t="27173" r="40001" b="32171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013256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5013256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07191B-3864-9741-8FF3-CE31D79EF8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5125" y="1133475"/>
            <a:ext cx="6003925" cy="45021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6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slide - smart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AF0CC620-CE9C-E944-8D3F-4A1A2D1C4C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-18398" t="11123" r="40001" b="16887"/>
          <a:stretch/>
        </p:blipFill>
        <p:spPr>
          <a:xfrm>
            <a:off x="856894" y="0"/>
            <a:ext cx="1133510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604000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6604000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941730-FA88-CF4C-9D83-234DD57D17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26450" y="1409700"/>
            <a:ext cx="2187575" cy="387667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2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BEB6425-1D02-814A-AAC9-2130CF902380}"/>
              </a:ext>
            </a:extLst>
          </p:cNvPr>
          <p:cNvSpPr/>
          <p:nvPr userDrawn="1"/>
        </p:nvSpPr>
        <p:spPr>
          <a:xfrm>
            <a:off x="838200" y="0"/>
            <a:ext cx="1873469" cy="6858000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29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BEB6425-1D02-814A-AAC9-2130CF902380}"/>
              </a:ext>
            </a:extLst>
          </p:cNvPr>
          <p:cNvSpPr/>
          <p:nvPr userDrawn="1"/>
        </p:nvSpPr>
        <p:spPr>
          <a:xfrm>
            <a:off x="838200" y="0"/>
            <a:ext cx="11183911" cy="2023672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8DB727-C29D-604A-84E7-35616CBDD6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</a:blip>
          <a:srcRect l="56091" t="59594" r="-20875" b="-16080"/>
          <a:stretch/>
        </p:blipFill>
        <p:spPr>
          <a:xfrm>
            <a:off x="0" y="1"/>
            <a:ext cx="1182932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F0A523-3B66-FD40-8A99-D573B7C4D8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</a:blip>
          <a:srcRect l="51363" t="4187" r="-21943" b="45610"/>
          <a:stretch/>
        </p:blipFill>
        <p:spPr>
          <a:xfrm rot="10800000">
            <a:off x="1614914" y="-22159"/>
            <a:ext cx="10577084" cy="6880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E39D70-EE5C-9144-A0E4-582012B15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673" t="-15646" r="6903" b="64238"/>
          <a:stretch/>
        </p:blipFill>
        <p:spPr>
          <a:xfrm>
            <a:off x="0" y="647114"/>
            <a:ext cx="12192000" cy="62108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FD333B-782B-214E-88C6-C3FC6428D2A2}"/>
              </a:ext>
            </a:extLst>
          </p:cNvPr>
          <p:cNvSpPr txBox="1"/>
          <p:nvPr userDrawn="1"/>
        </p:nvSpPr>
        <p:spPr>
          <a:xfrm>
            <a:off x="4174436" y="3957304"/>
            <a:ext cx="3843130" cy="34455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ctr"/>
            <a:r>
              <a:rPr lang="en-US" sz="1600" b="0" i="0" spc="100" baseline="0" dirty="0" err="1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dynatrace.com</a:t>
            </a:r>
            <a:endParaRPr lang="en-US" sz="1600" b="0" i="0" spc="100" baseline="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C95ECD4-595D-4E4F-A45C-5AA2432ED7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174434" y="2808544"/>
            <a:ext cx="3843133" cy="67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46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26" presetClass="emph" presetSubtype="0" repeatCount="indefinite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0"/>
                            </p:stCondLst>
                            <p:childTnLst>
                              <p:par>
                                <p:cTn id="21" presetID="26" presetClass="emph" presetSubtype="0" repeatCount="indefinite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70AE0-7D11-9F48-AD74-BC01DCCF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4806A6-794B-7449-8749-B223E5D521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524000"/>
            <a:ext cx="10515600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8082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5013256" cy="4652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F1419"/>
                </a:solidFill>
              </a:defRPr>
            </a:lvl1pPr>
            <a:lvl2pPr>
              <a:defRPr>
                <a:solidFill>
                  <a:srgbClr val="0F1419"/>
                </a:solidFill>
              </a:defRPr>
            </a:lvl2pPr>
            <a:lvl3pPr>
              <a:defRPr>
                <a:solidFill>
                  <a:srgbClr val="0F1419"/>
                </a:solidFill>
              </a:defRPr>
            </a:lvl3pPr>
            <a:lvl4pPr>
              <a:defRPr>
                <a:solidFill>
                  <a:srgbClr val="0F1419"/>
                </a:solidFill>
              </a:defRPr>
            </a:lvl4pPr>
            <a:lvl5pPr>
              <a:defRPr>
                <a:solidFill>
                  <a:srgbClr val="0F1419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89823-A1D7-C241-8317-5B28B3D9A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0544" y="1524000"/>
            <a:ext cx="5013255" cy="4652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F1419"/>
                </a:solidFill>
              </a:defRPr>
            </a:lvl1pPr>
            <a:lvl2pPr>
              <a:defRPr>
                <a:solidFill>
                  <a:srgbClr val="0F1419"/>
                </a:solidFill>
              </a:defRPr>
            </a:lvl2pPr>
            <a:lvl3pPr>
              <a:defRPr>
                <a:solidFill>
                  <a:srgbClr val="0F1419"/>
                </a:solidFill>
              </a:defRPr>
            </a:lvl3pPr>
            <a:lvl4pPr>
              <a:defRPr>
                <a:solidFill>
                  <a:srgbClr val="0F1419"/>
                </a:solidFill>
              </a:defRPr>
            </a:lvl4pPr>
            <a:lvl5pPr>
              <a:defRPr>
                <a:solidFill>
                  <a:srgbClr val="0F1419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98948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31577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/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9CDC1-8CF7-8946-BE12-A73452F9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3999"/>
            <a:ext cx="3933825" cy="4652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>
                <a:solidFill>
                  <a:srgbClr val="0F1419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rgbClr val="0F1419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rgbClr val="0F1419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E0FF37-96ED-8C4A-8260-4C9E2A2B965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261114" y="1523999"/>
            <a:ext cx="6092686" cy="4652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>
                <a:solidFill>
                  <a:srgbClr val="0F1419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rgbClr val="0F1419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rgbClr val="0F1419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C9C5E7A-5D5C-2F42-BCF7-FBBCBC9F0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17267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/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9CDC1-8CF7-8946-BE12-A73452F9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9975" y="1523999"/>
            <a:ext cx="3933825" cy="4652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>
                <a:solidFill>
                  <a:srgbClr val="0F1419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rgbClr val="0F1419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rgbClr val="0F1419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E0FF37-96ED-8C4A-8260-4C9E2A2B965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523999"/>
            <a:ext cx="6092686" cy="4652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>
                <a:solidFill>
                  <a:srgbClr val="0F1419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rgbClr val="0F1419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rgbClr val="0F1419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rgbClr val="0F1419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BD8C7F5-5ECB-7A4B-BC4E-DC2058291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018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09288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358520A-230F-8E45-B93A-732CD1A84E0D}"/>
              </a:ext>
            </a:extLst>
          </p:cNvPr>
          <p:cNvSpPr/>
          <p:nvPr userDrawn="1"/>
        </p:nvSpPr>
        <p:spPr>
          <a:xfrm>
            <a:off x="756745" y="998483"/>
            <a:ext cx="1313793" cy="399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104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A4D27-4B6F-4D83-9C87-F0BAD4F2E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6434C-DBDD-4E73-B46A-0779D8ED5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F57EE-F139-4034-B8BF-7C945F7EAA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7E422-53B1-4606-AB3A-AA0B4424C37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4E266-F055-40B6-A7BB-2B2FB3ABD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92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24" b="37477"/>
          <a:stretch/>
        </p:blipFill>
        <p:spPr>
          <a:xfrm>
            <a:off x="6807201" y="1724691"/>
            <a:ext cx="5384800" cy="51333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905" y="2514600"/>
            <a:ext cx="8669940" cy="757627"/>
          </a:xfrm>
        </p:spPr>
        <p:txBody>
          <a:bodyPr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1D7E422-53B1-4606-AB3A-AA0B4424C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493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9CDC1-8CF7-8946-BE12-A73452F9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3999"/>
            <a:ext cx="4481945" cy="46529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CCE3FA1-96CD-B142-A067-84A01CB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146964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7101AEA5-3D24-A647-AD7B-EAAF63952D2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5593068" y="1"/>
            <a:ext cx="6598920" cy="6867608"/>
          </a:xfrm>
          <a:custGeom>
            <a:avLst/>
            <a:gdLst>
              <a:gd name="connsiteX0" fmla="*/ 0 w 3692525"/>
              <a:gd name="connsiteY0" fmla="*/ 3697287 h 3697287"/>
              <a:gd name="connsiteX1" fmla="*/ 0 w 3692525"/>
              <a:gd name="connsiteY1" fmla="*/ 0 h 3697287"/>
              <a:gd name="connsiteX2" fmla="*/ 3692525 w 3692525"/>
              <a:gd name="connsiteY2" fmla="*/ 0 h 3697287"/>
              <a:gd name="connsiteX3" fmla="*/ 3692525 w 3692525"/>
              <a:gd name="connsiteY3" fmla="*/ 3697287 h 3697287"/>
              <a:gd name="connsiteX4" fmla="*/ 0 w 3692525"/>
              <a:gd name="connsiteY4" fmla="*/ 3697287 h 3697287"/>
              <a:gd name="connsiteX0" fmla="*/ 0 w 3692525"/>
              <a:gd name="connsiteY0" fmla="*/ 3697287 h 3697287"/>
              <a:gd name="connsiteX1" fmla="*/ 539750 w 3692525"/>
              <a:gd name="connsiteY1" fmla="*/ 0 h 3697287"/>
              <a:gd name="connsiteX2" fmla="*/ 3692525 w 3692525"/>
              <a:gd name="connsiteY2" fmla="*/ 0 h 3697287"/>
              <a:gd name="connsiteX3" fmla="*/ 3692525 w 3692525"/>
              <a:gd name="connsiteY3" fmla="*/ 3697287 h 3697287"/>
              <a:gd name="connsiteX4" fmla="*/ 0 w 3692525"/>
              <a:gd name="connsiteY4" fmla="*/ 3697287 h 3697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2525" h="3697287">
                <a:moveTo>
                  <a:pt x="0" y="3697287"/>
                </a:moveTo>
                <a:lnTo>
                  <a:pt x="539750" y="0"/>
                </a:lnTo>
                <a:lnTo>
                  <a:pt x="3692525" y="0"/>
                </a:lnTo>
                <a:lnTo>
                  <a:pt x="3692525" y="3697287"/>
                </a:lnTo>
                <a:lnTo>
                  <a:pt x="0" y="3697287"/>
                </a:lnTo>
                <a:close/>
              </a:path>
            </a:pathLst>
          </a:cu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469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6" name="Picture Placeholder 21">
            <a:extLst>
              <a:ext uri="{FF2B5EF4-FFF2-40B4-BE49-F238E27FC236}">
                <a16:creationId xmlns:a16="http://schemas.microsoft.com/office/drawing/2014/main" id="{02F35F52-9691-0F42-8C31-626ABABA5D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8617" y="1523999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68" name="Picture Placeholder 21">
            <a:extLst>
              <a:ext uri="{FF2B5EF4-FFF2-40B4-BE49-F238E27FC236}">
                <a16:creationId xmlns:a16="http://schemas.microsoft.com/office/drawing/2014/main" id="{DF560927-6461-7746-9032-DD6BEDF7A68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69270" y="1523999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70" name="Picture Placeholder 21">
            <a:extLst>
              <a:ext uri="{FF2B5EF4-FFF2-40B4-BE49-F238E27FC236}">
                <a16:creationId xmlns:a16="http://schemas.microsoft.com/office/drawing/2014/main" id="{28417BEF-971B-0F43-A010-B1089DE4E41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09923" y="1523999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72" name="Picture Placeholder 21">
            <a:extLst>
              <a:ext uri="{FF2B5EF4-FFF2-40B4-BE49-F238E27FC236}">
                <a16:creationId xmlns:a16="http://schemas.microsoft.com/office/drawing/2014/main" id="{05C338E9-E73F-A843-AE94-A9BB454C571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8617" y="4005943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74" name="Picture Placeholder 21">
            <a:extLst>
              <a:ext uri="{FF2B5EF4-FFF2-40B4-BE49-F238E27FC236}">
                <a16:creationId xmlns:a16="http://schemas.microsoft.com/office/drawing/2014/main" id="{59FCF0DE-AED9-2E40-903F-235C76B32FB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469270" y="4005943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76" name="Picture Placeholder 21">
            <a:extLst>
              <a:ext uri="{FF2B5EF4-FFF2-40B4-BE49-F238E27FC236}">
                <a16:creationId xmlns:a16="http://schemas.microsoft.com/office/drawing/2014/main" id="{D4982F9F-64B2-7148-962E-DF4D89A11AA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009923" y="4005943"/>
            <a:ext cx="2557462" cy="220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84" name="Text Placeholder 47">
            <a:extLst>
              <a:ext uri="{FF2B5EF4-FFF2-40B4-BE49-F238E27FC236}">
                <a16:creationId xmlns:a16="http://schemas.microsoft.com/office/drawing/2014/main" id="{D9BA43D7-93F1-2542-8710-870CF899D9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54555" y="1806929"/>
            <a:ext cx="1379912" cy="15369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5" name="Text Placeholder 47">
            <a:extLst>
              <a:ext uri="{FF2B5EF4-FFF2-40B4-BE49-F238E27FC236}">
                <a16:creationId xmlns:a16="http://schemas.microsoft.com/office/drawing/2014/main" id="{66EB4BC3-66CE-5743-B31E-143C920A846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95208" y="1806929"/>
            <a:ext cx="1379912" cy="15369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6" name="Text Placeholder 47">
            <a:extLst>
              <a:ext uri="{FF2B5EF4-FFF2-40B4-BE49-F238E27FC236}">
                <a16:creationId xmlns:a16="http://schemas.microsoft.com/office/drawing/2014/main" id="{4C5A2096-D066-0244-A57C-94C8C34CD6E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35861" y="1806929"/>
            <a:ext cx="1379912" cy="153697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7" name="Text Placeholder 47">
            <a:extLst>
              <a:ext uri="{FF2B5EF4-FFF2-40B4-BE49-F238E27FC236}">
                <a16:creationId xmlns:a16="http://schemas.microsoft.com/office/drawing/2014/main" id="{A0EA7BD6-54C1-B34A-8CEA-B56258BDB2C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654555" y="4289934"/>
            <a:ext cx="1379912" cy="153591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8" name="Text Placeholder 47">
            <a:extLst>
              <a:ext uri="{FF2B5EF4-FFF2-40B4-BE49-F238E27FC236}">
                <a16:creationId xmlns:a16="http://schemas.microsoft.com/office/drawing/2014/main" id="{3AA32FAB-87C3-7E44-B403-B1AA0591586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95208" y="4289934"/>
            <a:ext cx="1379912" cy="153591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9" name="Text Placeholder 47">
            <a:extLst>
              <a:ext uri="{FF2B5EF4-FFF2-40B4-BE49-F238E27FC236}">
                <a16:creationId xmlns:a16="http://schemas.microsoft.com/office/drawing/2014/main" id="{50780ACF-28CB-5A48-AB47-F19B96CEAE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35861" y="4289934"/>
            <a:ext cx="1379912" cy="153591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F1419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2257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70AE0-7D11-9F48-AD74-BC01DCCF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1498" y="365126"/>
            <a:ext cx="7762301" cy="736844"/>
          </a:xfrm>
        </p:spPr>
        <p:txBody>
          <a:bodyPr/>
          <a:lstStyle>
            <a:lvl1pPr>
              <a:defRPr sz="257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A3D48-8058-2D42-9309-EA8DD88BA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1498" y="1524000"/>
            <a:ext cx="7762301" cy="46529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D54E87-063F-BE4E-9C70-6C2338426206}"/>
              </a:ext>
            </a:extLst>
          </p:cNvPr>
          <p:cNvSpPr/>
          <p:nvPr userDrawn="1"/>
        </p:nvSpPr>
        <p:spPr>
          <a:xfrm>
            <a:off x="0" y="0"/>
            <a:ext cx="2983043" cy="6858000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C59E46-B3C3-3648-9D2A-D59F7798E80B}"/>
              </a:ext>
            </a:extLst>
          </p:cNvPr>
          <p:cNvCxnSpPr>
            <a:cxnSpLocks/>
          </p:cNvCxnSpPr>
          <p:nvPr userDrawn="1"/>
        </p:nvCxnSpPr>
        <p:spPr>
          <a:xfrm>
            <a:off x="3692641" y="1218648"/>
            <a:ext cx="974558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3296CA-AB12-9848-BFA1-A5361623602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7038" y="1523999"/>
            <a:ext cx="2082788" cy="4652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chemeClr val="bg1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3ACACC29-2D2F-6148-A128-06E9B18BEA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038" y="365125"/>
            <a:ext cx="2082788" cy="736846"/>
          </a:xfrm>
        </p:spPr>
        <p:txBody>
          <a:bodyPr anchor="b">
            <a:normAutofit/>
          </a:bodyPr>
          <a:lstStyle>
            <a:lvl1pPr marL="0" indent="0" algn="r">
              <a:buNone/>
              <a:defRPr lang="en-US" sz="2400" b="1" i="0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2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8433"/>
            <a:ext cx="10515600" cy="1536450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0F141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58520A-230F-8E45-B93A-732CD1A84E0D}"/>
              </a:ext>
            </a:extLst>
          </p:cNvPr>
          <p:cNvSpPr/>
          <p:nvPr userDrawn="1"/>
        </p:nvSpPr>
        <p:spPr>
          <a:xfrm>
            <a:off x="756745" y="269823"/>
            <a:ext cx="11235386" cy="1128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AE322B2-51F8-BE46-99DA-3279D67D4735}"/>
              </a:ext>
            </a:extLst>
          </p:cNvPr>
          <p:cNvCxnSpPr>
            <a:cxnSpLocks/>
          </p:cNvCxnSpPr>
          <p:nvPr userDrawn="1"/>
        </p:nvCxnSpPr>
        <p:spPr>
          <a:xfrm>
            <a:off x="934450" y="4069425"/>
            <a:ext cx="974558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34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9E63E0-93CB-CC43-819B-B7B22CA5C884}"/>
              </a:ext>
            </a:extLst>
          </p:cNvPr>
          <p:cNvSpPr/>
          <p:nvPr userDrawn="1"/>
        </p:nvSpPr>
        <p:spPr>
          <a:xfrm>
            <a:off x="838200" y="119921"/>
            <a:ext cx="11353800" cy="18590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8E2450-7D7E-9C4D-97B7-C1DA5D95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180" y="690013"/>
            <a:ext cx="9267641" cy="233976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2D4FA0E-7176-4C45-AA20-6ED6C160D2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62088" y="3868663"/>
            <a:ext cx="9267825" cy="1722437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 dirty="0"/>
              <a:t>Edit Master text styles </a:t>
            </a:r>
          </a:p>
        </p:txBody>
      </p:sp>
    </p:spTree>
    <p:extLst>
      <p:ext uri="{BB962C8B-B14F-4D97-AF65-F5344CB8AC3E}">
        <p14:creationId xmlns:p14="http://schemas.microsoft.com/office/powerpoint/2010/main" val="11828453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slide -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775199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4775199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07191B-3864-9741-8FF3-CE31D79EF8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0325" y="1228725"/>
            <a:ext cx="6578600" cy="412432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87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slide - 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013256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5013256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07191B-3864-9741-8FF3-CE31D79EF8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15125" y="1133475"/>
            <a:ext cx="6003925" cy="45021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8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/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9CDC1-8CF7-8946-BE12-A73452F9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3999"/>
            <a:ext cx="3933825" cy="46529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60E323-92BF-7848-A37D-DEFE763074F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261114" y="1523999"/>
            <a:ext cx="6092686" cy="46529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CCE3FA1-96CD-B142-A067-84A01CB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96684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slide - smart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99C58-6C5C-E54C-A3F5-D07AC38C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604000" cy="7368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025C7-DBE2-5D47-B0F4-4D0B638F9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6604000" cy="465296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941730-FA88-CF4C-9D83-234DD57D17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26450" y="1409700"/>
            <a:ext cx="2187575" cy="387667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838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BEB6425-1D02-814A-AAC9-2130CF902380}"/>
              </a:ext>
            </a:extLst>
          </p:cNvPr>
          <p:cNvSpPr/>
          <p:nvPr userDrawn="1"/>
        </p:nvSpPr>
        <p:spPr>
          <a:xfrm>
            <a:off x="838200" y="0"/>
            <a:ext cx="11183911" cy="1379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59AF7-2A28-0848-9772-9B82EF2522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3232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358520A-230F-8E45-B93A-732CD1A84E0D}"/>
              </a:ext>
            </a:extLst>
          </p:cNvPr>
          <p:cNvSpPr/>
          <p:nvPr userDrawn="1"/>
        </p:nvSpPr>
        <p:spPr>
          <a:xfrm>
            <a:off x="756745" y="998483"/>
            <a:ext cx="1313793" cy="399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728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A4D27-4B6F-4D83-9C87-F0BAD4F2E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6434C-DBDD-4E73-B46A-0779D8ED5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F57EE-F139-4034-B8BF-7C945F7EAA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7E422-53B1-4606-AB3A-AA0B4424C37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4E266-F055-40B6-A7BB-2B2FB3ABD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349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56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/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60E323-92BF-7848-A37D-DEFE763074F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9788" y="1523999"/>
            <a:ext cx="6092686" cy="46529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9CDC1-8CF7-8946-BE12-A73452F9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9975" y="1523999"/>
            <a:ext cx="3933825" cy="4652963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20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600"/>
            </a:lvl3pPr>
            <a:lvl4pPr>
              <a:lnSpc>
                <a:spcPct val="120000"/>
              </a:lnSpc>
              <a:defRPr sz="1400"/>
            </a:lvl4pPr>
            <a:lvl5pPr>
              <a:lnSpc>
                <a:spcPct val="120000"/>
              </a:lnSpc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500EAEBF-04B0-A44F-B347-0C6D27172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479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1DDADB4-16C2-F64C-BFEA-DA200F7DA980}"/>
              </a:ext>
            </a:extLst>
          </p:cNvPr>
          <p:cNvSpPr/>
          <p:nvPr userDrawn="1"/>
        </p:nvSpPr>
        <p:spPr>
          <a:xfrm>
            <a:off x="9983448" y="0"/>
            <a:ext cx="2208549" cy="2353456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070AE0-7D11-9F48-AD74-BC01DCCF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1498" y="365126"/>
            <a:ext cx="7762301" cy="736844"/>
          </a:xfrm>
        </p:spPr>
        <p:txBody>
          <a:bodyPr/>
          <a:lstStyle>
            <a:lvl1pPr>
              <a:defRPr sz="257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A3D48-8058-2D42-9309-EA8DD88BA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1498" y="1524000"/>
            <a:ext cx="7762301" cy="46529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D54E87-063F-BE4E-9C70-6C2338426206}"/>
              </a:ext>
            </a:extLst>
          </p:cNvPr>
          <p:cNvSpPr/>
          <p:nvPr userDrawn="1"/>
        </p:nvSpPr>
        <p:spPr>
          <a:xfrm>
            <a:off x="0" y="0"/>
            <a:ext cx="29830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C59E46-B3C3-3648-9D2A-D59F7798E80B}"/>
              </a:ext>
            </a:extLst>
          </p:cNvPr>
          <p:cNvCxnSpPr>
            <a:cxnSpLocks/>
          </p:cNvCxnSpPr>
          <p:nvPr userDrawn="1"/>
        </p:nvCxnSpPr>
        <p:spPr>
          <a:xfrm>
            <a:off x="3692641" y="1218648"/>
            <a:ext cx="974558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3296CA-AB12-9848-BFA1-A5361623602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7038" y="1523999"/>
            <a:ext cx="2082788" cy="4652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20000"/>
              </a:lnSpc>
              <a:buNone/>
              <a:defRPr sz="2000">
                <a:solidFill>
                  <a:srgbClr val="0F1419"/>
                </a:solidFill>
              </a:defRPr>
            </a:lvl1pPr>
            <a:lvl2pPr>
              <a:lnSpc>
                <a:spcPct val="120000"/>
              </a:lnSpc>
              <a:defRPr sz="1800">
                <a:solidFill>
                  <a:schemeClr val="bg1"/>
                </a:solidFill>
              </a:defRPr>
            </a:lvl2pPr>
            <a:lvl3pPr>
              <a:lnSpc>
                <a:spcPct val="120000"/>
              </a:lnSpc>
              <a:defRPr sz="16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bg1"/>
                </a:solidFill>
              </a:defRPr>
            </a:lvl4pPr>
            <a:lvl5pPr>
              <a:lnSpc>
                <a:spcPct val="120000"/>
              </a:lnSpc>
              <a:defRPr sz="14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3ACACC29-2D2F-6148-A128-06E9B18BEA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038" y="365125"/>
            <a:ext cx="2082788" cy="736846"/>
          </a:xfrm>
        </p:spPr>
        <p:txBody>
          <a:bodyPr anchor="b">
            <a:normAutofit/>
          </a:bodyPr>
          <a:lstStyle>
            <a:lvl1pPr marL="0" indent="0" algn="r">
              <a:buNone/>
              <a:defRPr lang="en-US" sz="2400" b="1" i="0" kern="1200" dirty="0">
                <a:solidFill>
                  <a:srgbClr val="0F1419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57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BEB6425-1D02-814A-AAC9-2130CF902380}"/>
              </a:ext>
            </a:extLst>
          </p:cNvPr>
          <p:cNvSpPr/>
          <p:nvPr userDrawn="1"/>
        </p:nvSpPr>
        <p:spPr>
          <a:xfrm>
            <a:off x="838200" y="0"/>
            <a:ext cx="1873469" cy="6858000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BEB6425-1D02-814A-AAC9-2130CF902380}"/>
              </a:ext>
            </a:extLst>
          </p:cNvPr>
          <p:cNvSpPr/>
          <p:nvPr userDrawn="1"/>
        </p:nvSpPr>
        <p:spPr>
          <a:xfrm>
            <a:off x="838200" y="0"/>
            <a:ext cx="11183911" cy="2023672"/>
          </a:xfrm>
          <a:prstGeom prst="rect">
            <a:avLst/>
          </a:prstGeom>
          <a:solidFill>
            <a:srgbClr val="0F1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8DB727-C29D-604A-84E7-35616CBDD6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</a:blip>
          <a:srcRect l="56091" t="59594" r="-20875" b="-16080"/>
          <a:stretch/>
        </p:blipFill>
        <p:spPr>
          <a:xfrm>
            <a:off x="0" y="1"/>
            <a:ext cx="11829327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F0A523-3B66-FD40-8A99-D573B7C4D8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</a:blip>
          <a:srcRect l="51363" t="4187" r="-21943" b="45610"/>
          <a:stretch/>
        </p:blipFill>
        <p:spPr>
          <a:xfrm rot="10800000">
            <a:off x="1614914" y="-22159"/>
            <a:ext cx="10577084" cy="6880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E39D70-EE5C-9144-A0E4-582012B15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673" t="-15646" r="6903" b="64238"/>
          <a:stretch/>
        </p:blipFill>
        <p:spPr>
          <a:xfrm>
            <a:off x="0" y="647114"/>
            <a:ext cx="12192000" cy="62108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8FD333B-782B-214E-88C6-C3FC6428D2A2}"/>
              </a:ext>
            </a:extLst>
          </p:cNvPr>
          <p:cNvSpPr txBox="1"/>
          <p:nvPr userDrawn="1"/>
        </p:nvSpPr>
        <p:spPr>
          <a:xfrm>
            <a:off x="4174436" y="3957304"/>
            <a:ext cx="3843130" cy="34455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ctr"/>
            <a:r>
              <a:rPr lang="en-US" sz="1600" b="0" i="0" spc="100" baseline="0" dirty="0" err="1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dynatrace.com</a:t>
            </a:r>
            <a:endParaRPr lang="en-US" sz="1600" b="0" i="0" spc="100" baseline="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C95ECD4-595D-4E4F-A45C-5AA2432ED7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174434" y="2808544"/>
            <a:ext cx="3843133" cy="67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14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7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3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(no present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9817E17-C290-2E44-B812-7DC6ECAE4F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</a:blip>
          <a:srcRect l="36648" t="-4717" r="35664" b="56705"/>
          <a:stretch/>
        </p:blipFill>
        <p:spPr>
          <a:xfrm rot="16200000">
            <a:off x="3396205" y="-1934132"/>
            <a:ext cx="6858001" cy="1073359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408AAD5-C996-E54C-A290-59F0B906B9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67503"/>
            <a:ext cx="7971181" cy="192748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lang="en-US" sz="5400" b="1" i="0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2C73D0BB-DD4A-AA45-B146-5858965BF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3951675"/>
            <a:ext cx="7971181" cy="878561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b="0" i="0" kern="1200" dirty="0">
                <a:gradFill flip="none" rotWithShape="1">
                  <a:gsLst>
                    <a:gs pos="0">
                      <a:srgbClr val="1496FF"/>
                    </a:gs>
                    <a:gs pos="0">
                      <a:srgbClr val="2583EE"/>
                    </a:gs>
                    <a:gs pos="100000">
                      <a:srgbClr val="712F90"/>
                    </a:gs>
                  </a:gsLst>
                  <a:lin ang="0" scaled="1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613BE1-5A2B-9C4B-904E-52D87FBBBE0F}"/>
              </a:ext>
            </a:extLst>
          </p:cNvPr>
          <p:cNvCxnSpPr>
            <a:cxnSpLocks/>
          </p:cNvCxnSpPr>
          <p:nvPr userDrawn="1"/>
        </p:nvCxnSpPr>
        <p:spPr>
          <a:xfrm>
            <a:off x="934450" y="3397293"/>
            <a:ext cx="7753316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id="{F184A7AC-7381-9E4F-A084-AB75B881D0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32794" y="5729776"/>
            <a:ext cx="2827404" cy="49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2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F14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103E7-E220-5245-8D1D-6FB9BC9D9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E6B27-35B4-BD4B-B684-A1605A6CF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105156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31DE57-B849-E342-98A9-BE9020FABFB0}"/>
              </a:ext>
            </a:extLst>
          </p:cNvPr>
          <p:cNvCxnSpPr>
            <a:cxnSpLocks/>
          </p:cNvCxnSpPr>
          <p:nvPr userDrawn="1"/>
        </p:nvCxnSpPr>
        <p:spPr>
          <a:xfrm>
            <a:off x="934450" y="1218648"/>
            <a:ext cx="974558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2583EE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7F7217-03DE-8749-AEE4-B956083B35BE}"/>
              </a:ext>
            </a:extLst>
          </p:cNvPr>
          <p:cNvSpPr txBox="1"/>
          <p:nvPr userDrawn="1"/>
        </p:nvSpPr>
        <p:spPr>
          <a:xfrm>
            <a:off x="10266420" y="6403464"/>
            <a:ext cx="1142467" cy="21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700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Confidential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770E05-D626-AA45-8B5F-80B9B1EFDA07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7725" y="305166"/>
            <a:ext cx="365760" cy="365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10C8E0-6B8E-A841-A0D3-0FA3CCF78A40}"/>
              </a:ext>
            </a:extLst>
          </p:cNvPr>
          <p:cNvSpPr txBox="1"/>
          <p:nvPr userDrawn="1"/>
        </p:nvSpPr>
        <p:spPr>
          <a:xfrm>
            <a:off x="11563109" y="6345589"/>
            <a:ext cx="363536" cy="28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fld id="{FF94D558-66C3-D44C-BC96-62AE24193AE8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‹#›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28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3" r:id="rId3"/>
    <p:sldLayoutId id="2147483734" r:id="rId4"/>
    <p:sldLayoutId id="2147483735" r:id="rId5"/>
    <p:sldLayoutId id="2147483758" r:id="rId6"/>
    <p:sldLayoutId id="2147483760" r:id="rId7"/>
    <p:sldLayoutId id="2147483740" r:id="rId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2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F14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103E7-E220-5245-8D1D-6FB9BC9D9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E6B27-35B4-BD4B-B684-A1605A6CF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105156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31DE57-B849-E342-98A9-BE9020FABFB0}"/>
              </a:ext>
            </a:extLst>
          </p:cNvPr>
          <p:cNvCxnSpPr>
            <a:cxnSpLocks/>
          </p:cNvCxnSpPr>
          <p:nvPr userDrawn="1"/>
        </p:nvCxnSpPr>
        <p:spPr>
          <a:xfrm>
            <a:off x="934450" y="1218648"/>
            <a:ext cx="974558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2583EE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3F07585-F74A-084F-B49B-BF7A66D0262E}"/>
              </a:ext>
            </a:extLst>
          </p:cNvPr>
          <p:cNvSpPr txBox="1"/>
          <p:nvPr userDrawn="1"/>
        </p:nvSpPr>
        <p:spPr>
          <a:xfrm>
            <a:off x="11563109" y="6345589"/>
            <a:ext cx="363536" cy="28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fld id="{FF94D558-66C3-D44C-BC96-62AE24193AE8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‹#›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BB300F-E282-0E47-82B4-03EDD1A78011}"/>
              </a:ext>
            </a:extLst>
          </p:cNvPr>
          <p:cNvSpPr txBox="1"/>
          <p:nvPr userDrawn="1"/>
        </p:nvSpPr>
        <p:spPr>
          <a:xfrm>
            <a:off x="10266420" y="6403464"/>
            <a:ext cx="1142467" cy="21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700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Confidential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3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83" r:id="rId6"/>
    <p:sldLayoutId id="2147483785" r:id="rId7"/>
    <p:sldLayoutId id="2147483786" r:id="rId8"/>
    <p:sldLayoutId id="2147483787" r:id="rId9"/>
    <p:sldLayoutId id="2147483788" r:id="rId10"/>
    <p:sldLayoutId id="2147483762" r:id="rId11"/>
    <p:sldLayoutId id="2147483808" r:id="rId12"/>
    <p:sldLayoutId id="2147483807" r:id="rId13"/>
    <p:sldLayoutId id="2147483806" r:id="rId14"/>
    <p:sldLayoutId id="2147483790" r:id="rId15"/>
    <p:sldLayoutId id="214748379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2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chemeClr val="bg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103E7-E220-5245-8D1D-6FB9BC9D9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E6B27-35B4-BD4B-B684-A1605A6CF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105156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31DE57-B849-E342-98A9-BE9020FABFB0}"/>
              </a:ext>
            </a:extLst>
          </p:cNvPr>
          <p:cNvCxnSpPr>
            <a:cxnSpLocks/>
          </p:cNvCxnSpPr>
          <p:nvPr userDrawn="1"/>
        </p:nvCxnSpPr>
        <p:spPr>
          <a:xfrm>
            <a:off x="934450" y="1218648"/>
            <a:ext cx="974558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0028895-093D-7044-BB3E-AC83DB5EFEA3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8359" y="305166"/>
            <a:ext cx="365126" cy="3651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1FD5AC-A1AD-B346-9BBD-91805160E8B5}"/>
              </a:ext>
            </a:extLst>
          </p:cNvPr>
          <p:cNvSpPr txBox="1"/>
          <p:nvPr userDrawn="1"/>
        </p:nvSpPr>
        <p:spPr>
          <a:xfrm>
            <a:off x="10266420" y="6403464"/>
            <a:ext cx="1142467" cy="21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700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Confidential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EA57B6-64D2-E441-8FFF-CCD5B97FA12D}"/>
              </a:ext>
            </a:extLst>
          </p:cNvPr>
          <p:cNvSpPr txBox="1"/>
          <p:nvPr userDrawn="1"/>
        </p:nvSpPr>
        <p:spPr>
          <a:xfrm>
            <a:off x="11563109" y="6345589"/>
            <a:ext cx="363536" cy="28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fld id="{FF94D558-66C3-D44C-BC96-62AE24193AE8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‹#›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20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7" r:id="rId6"/>
    <p:sldLayoutId id="2147483812" r:id="rId7"/>
    <p:sldLayoutId id="2147483813" r:id="rId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rgbClr val="0F141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2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20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8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6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103E7-E220-5245-8D1D-6FB9BC9D9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8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E6B27-35B4-BD4B-B684-A1605A6CF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105156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31DE57-B849-E342-98A9-BE9020FABFB0}"/>
              </a:ext>
            </a:extLst>
          </p:cNvPr>
          <p:cNvCxnSpPr>
            <a:cxnSpLocks/>
          </p:cNvCxnSpPr>
          <p:nvPr userDrawn="1"/>
        </p:nvCxnSpPr>
        <p:spPr>
          <a:xfrm>
            <a:off x="934450" y="1218648"/>
            <a:ext cx="974558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1496FF"/>
                </a:gs>
                <a:gs pos="0">
                  <a:srgbClr val="2583EE"/>
                </a:gs>
                <a:gs pos="100000">
                  <a:srgbClr val="712F9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D7F475D-E98C-9A4E-A906-DC948B755ACC}"/>
              </a:ext>
            </a:extLst>
          </p:cNvPr>
          <p:cNvSpPr txBox="1"/>
          <p:nvPr userDrawn="1"/>
        </p:nvSpPr>
        <p:spPr>
          <a:xfrm>
            <a:off x="10266420" y="6403464"/>
            <a:ext cx="1142467" cy="21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700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Confidential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FACFF5-C187-E543-A1D9-85FADED02D95}"/>
              </a:ext>
            </a:extLst>
          </p:cNvPr>
          <p:cNvSpPr txBox="1"/>
          <p:nvPr userDrawn="1"/>
        </p:nvSpPr>
        <p:spPr>
          <a:xfrm>
            <a:off x="11563109" y="6345589"/>
            <a:ext cx="363536" cy="28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fld id="{FF94D558-66C3-D44C-BC96-62AE24193AE8}" type="slidenum">
              <a:rPr lang="en-US" sz="110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‹#›</a:t>
            </a:fld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24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7" r:id="rId2"/>
    <p:sldLayoutId id="2147483800" r:id="rId3"/>
    <p:sldLayoutId id="2147483801" r:id="rId4"/>
    <p:sldLayoutId id="2147483802" r:id="rId5"/>
    <p:sldLayoutId id="2147483809" r:id="rId6"/>
    <p:sldLayoutId id="2147483810" r:id="rId7"/>
    <p:sldLayoutId id="2147483811" r:id="rId8"/>
    <p:sldLayoutId id="2147483803" r:id="rId9"/>
    <p:sldLayoutId id="2147483804" r:id="rId10"/>
    <p:sldLayoutId id="2147483814" r:id="rId11"/>
    <p:sldLayoutId id="214748381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rgbClr val="0F141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2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20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8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6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spcAft>
          <a:spcPts val="0"/>
        </a:spcAft>
        <a:buClr>
          <a:srgbClr val="2583EE"/>
        </a:buClr>
        <a:buFont typeface="Arial" panose="020B0604020202020204" pitchFamily="34" charset="0"/>
        <a:buChar char="•"/>
        <a:defRPr sz="1400" b="0" i="0" kern="1200">
          <a:solidFill>
            <a:srgbClr val="0F1419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te74786.live.dynatrace.com/#uemapplications/uemuseractionoverview;uemuserActionId=APPLICATION_METHOD-01C7BBF77AA73316;filtr3ftf=custom1569308700000to1569913500000select1569611100000;uemTf=custom1569870300000to1569913500000;uemAnTf=custom1569906300000to1569913500000;uemapplicationId=APPLICATION-9B778329BE85E0B5;gf=all;uemSelDaSe=All" TargetMode="External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te74786.live.dynatrace.com/#uemuseractionoverview;uemuserActionId=APPLICATION_METHOD-01C7BBF77AA73316;uemTf=custom1569870600000to1569913800000;uemAnTf=custom1569886471668to1569887071668;uemapplicationId=APPLICATION-9B778329BE85E0B5;gf=all;uemSelDaSe=Executions;filtr3filterBrwsType=DESKTOP_BROWSER;call-uri=10511713Z1X5X7X441742X20190930233002Y0.session" TargetMode="External"/><Relationship Id="rId2" Type="http://schemas.openxmlformats.org/officeDocument/2006/relationships/slideLayout" Target="../slideLayouts/slideLayout43.xml"/><Relationship Id="rId1" Type="http://schemas.openxmlformats.org/officeDocument/2006/relationships/tags" Target="../tags/tag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ote74786.live.dynatrace.com/#uemapplications/uemuseractionoverview;uemuserActionId=APPLICATION_METHOD-01C7BBF77AA73316;filtr3ftf=custom1569308700000to1569913500000select1569611100000;uemTf=custom1569870300000to1569913500000;uemAnTf=custom1569906300000to1569913500000;uemapplicationId=APPLICATION-9B778329BE85E0B5;gf=all;uemSelDaSe=Median10Percent;call-uri=12920873Z1X4X7X881683X20191001062251Y0.session;filtr3filterBrwsType=DESKTOP_BROWSE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te74786.live.dynatrace.com/#usersearchoverview;gtf=c_1567324020000_1569916020000;filtrfilterApplication=APPLICATION-9B778329BE85E0B5;filtrfilterIsp=sAEP%20-%20American%20Electirc%20Power%20Co.;gf=all;visiblepart=Browser" TargetMode="External"/><Relationship Id="rId2" Type="http://schemas.openxmlformats.org/officeDocument/2006/relationships/hyperlink" Target="example" TargetMode="External"/><Relationship Id="rId1" Type="http://schemas.openxmlformats.org/officeDocument/2006/relationships/slideLayout" Target="../slideLayouts/slideLayout43.xml"/><Relationship Id="rId4" Type="http://schemas.openxmlformats.org/officeDocument/2006/relationships/hyperlink" Target="https://ote74786.live.dynatrace.com/#usersearchoverview;gtf=c_1567382760000_1569974760000;filtrfilterApplication=APPLICATION-9B778329BE85E0B5;filtrfilterIsp=sCYBERCON%20-%20CYBERCON,%20INC.;gf=al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64D36E-AF00-4B7C-9D8E-F62DDBB556CC}"/>
              </a:ext>
            </a:extLst>
          </p:cNvPr>
          <p:cNvSpPr txBox="1"/>
          <p:nvPr/>
        </p:nvSpPr>
        <p:spPr>
          <a:xfrm>
            <a:off x="787400" y="1587500"/>
            <a:ext cx="8890000" cy="8463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900" dirty="0">
                <a:solidFill>
                  <a:srgbClr val="FFFFFF"/>
                </a:solidFill>
                <a:latin typeface="Calibri" panose="020F0502020204030204" pitchFamily="34" charset="0"/>
              </a:rPr>
              <a:t>Ameren Insights – RUM Analysis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2BB909-DAF3-43CC-8808-7E575435F90E}"/>
              </a:ext>
            </a:extLst>
          </p:cNvPr>
          <p:cNvSpPr txBox="1"/>
          <p:nvPr/>
        </p:nvSpPr>
        <p:spPr>
          <a:xfrm>
            <a:off x="787400" y="3581400"/>
            <a:ext cx="6350000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 Light" panose="020F0302020204030204" pitchFamily="34" charset="0"/>
              </a:rPr>
              <a:t>Emily.moon@dynatrace.com</a:t>
            </a:r>
          </a:p>
        </p:txBody>
      </p:sp>
    </p:spTree>
    <p:extLst>
      <p:ext uri="{BB962C8B-B14F-4D97-AF65-F5344CB8AC3E}">
        <p14:creationId xmlns:p14="http://schemas.microsoft.com/office/powerpoint/2010/main" val="852881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79ADEB-F735-40A8-BB6D-866334B03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Details – /</a:t>
            </a:r>
            <a:r>
              <a:rPr lang="en-US" dirty="0" err="1"/>
              <a:t>nidp</a:t>
            </a:r>
            <a:r>
              <a:rPr lang="en-US" dirty="0"/>
              <a:t>/app/login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4541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513118" cy="736844"/>
          </a:xfrm>
        </p:spPr>
        <p:txBody>
          <a:bodyPr>
            <a:normAutofit fontScale="90000"/>
          </a:bodyPr>
          <a:lstStyle/>
          <a:p>
            <a:r>
              <a:rPr lang="en-US" dirty="0"/>
              <a:t>Page &amp; Device Summary - /</a:t>
            </a:r>
            <a:r>
              <a:rPr lang="en-US" dirty="0" err="1"/>
              <a:t>nidp</a:t>
            </a:r>
            <a:r>
              <a:rPr lang="en-US" dirty="0"/>
              <a:t>/app/login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96068"/>
            <a:ext cx="4513118" cy="5096806"/>
          </a:xfrm>
        </p:spPr>
        <p:txBody>
          <a:bodyPr>
            <a:normAutofit/>
          </a:bodyPr>
          <a:lstStyle/>
          <a:p>
            <a:r>
              <a:rPr lang="en-US" dirty="0"/>
              <a:t>Taking a closer look at just the /</a:t>
            </a:r>
            <a:r>
              <a:rPr lang="en-US" dirty="0" err="1"/>
              <a:t>nidp</a:t>
            </a:r>
            <a:r>
              <a:rPr lang="en-US" dirty="0"/>
              <a:t>/app load action, visually complete is slow across all access methods, desktop at 6.9s and mobile at 7.8s</a:t>
            </a:r>
          </a:p>
          <a:p>
            <a:pPr lvl="1"/>
            <a:r>
              <a:rPr lang="en-US" dirty="0"/>
              <a:t>Dynatrace recommends under 3s</a:t>
            </a:r>
          </a:p>
          <a:p>
            <a:r>
              <a:rPr lang="en-US" dirty="0"/>
              <a:t>Daily visits and performance were relatively stable with the exception of the 27</a:t>
            </a:r>
            <a:r>
              <a:rPr lang="en-US" baseline="30000" dirty="0"/>
              <a:t>th</a:t>
            </a:r>
            <a:r>
              <a:rPr lang="en-US" dirty="0"/>
              <a:t> (site down due to CSS maintenance) and low traffic on weekends (which is typical)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BEBCC4-5F29-4851-91FC-7529B480E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318" y="71029"/>
            <a:ext cx="6831210" cy="61211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9176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513118" cy="736844"/>
          </a:xfrm>
        </p:spPr>
        <p:txBody>
          <a:bodyPr>
            <a:normAutofit/>
          </a:bodyPr>
          <a:lstStyle/>
          <a:p>
            <a:r>
              <a:rPr lang="en-US" dirty="0"/>
              <a:t>Waterfall- /</a:t>
            </a:r>
            <a:r>
              <a:rPr lang="en-US" dirty="0" err="1"/>
              <a:t>nidp</a:t>
            </a:r>
            <a:r>
              <a:rPr lang="en-US" dirty="0"/>
              <a:t>/app/login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96068"/>
            <a:ext cx="5883414" cy="256883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There are a variety of secondary document requests each with slow request times (yellow) and processing times (light blue)</a:t>
            </a:r>
          </a:p>
          <a:p>
            <a:pPr lvl="1"/>
            <a:r>
              <a:rPr lang="en-US" dirty="0"/>
              <a:t>Request - time spent waiting for the first byte of the document response</a:t>
            </a:r>
          </a:p>
          <a:p>
            <a:pPr lvl="1"/>
            <a:r>
              <a:rPr lang="en-US" dirty="0"/>
              <a:t>Processing - time between DOM loading and Load event start</a:t>
            </a:r>
          </a:p>
          <a:p>
            <a:r>
              <a:rPr lang="en-US" dirty="0"/>
              <a:t>/dashboard is by far the most frequent secondary document request. In addition to slow request and processing times seen in other secondary document requests, we also long delay of ~2seconds before the initial request</a:t>
            </a:r>
          </a:p>
          <a:p>
            <a:r>
              <a:rPr lang="en-US" dirty="0">
                <a:hlinkClick r:id="rId3"/>
              </a:rPr>
              <a:t>Example Waterfall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D000F-3A92-45A0-B6F1-15B89DB12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614" y="0"/>
            <a:ext cx="4984455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2D3E45-49EB-4E7E-B0C6-893F8DBEF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88" y="4258996"/>
            <a:ext cx="11271102" cy="19270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1733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513118" cy="736844"/>
          </a:xfrm>
        </p:spPr>
        <p:txBody>
          <a:bodyPr>
            <a:normAutofit fontScale="90000"/>
          </a:bodyPr>
          <a:lstStyle/>
          <a:p>
            <a:r>
              <a:rPr lang="en-US" dirty="0"/>
              <a:t>Slowest Resources /</a:t>
            </a:r>
            <a:r>
              <a:rPr lang="en-US" dirty="0" err="1"/>
              <a:t>nidp</a:t>
            </a:r>
            <a:r>
              <a:rPr lang="en-US" dirty="0"/>
              <a:t>/app/login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05525"/>
            <a:ext cx="5257800" cy="2568830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One of the slowest JS requests consistently loads before most other items is a 3</a:t>
            </a:r>
            <a:r>
              <a:rPr lang="en-US" baseline="30000" dirty="0"/>
              <a:t>rd</a:t>
            </a:r>
            <a:r>
              <a:rPr lang="en-US" dirty="0"/>
              <a:t> party, salesforce, deployment.js.</a:t>
            </a:r>
          </a:p>
          <a:p>
            <a:pPr lvl="1"/>
            <a:r>
              <a:rPr lang="en-US" dirty="0"/>
              <a:t>Averages 348 </a:t>
            </a:r>
            <a:r>
              <a:rPr lang="en-US" dirty="0" err="1"/>
              <a:t>ms</a:t>
            </a:r>
            <a:r>
              <a:rPr lang="en-US" dirty="0"/>
              <a:t> on desktop and 580ms mobile</a:t>
            </a:r>
          </a:p>
          <a:p>
            <a:pPr lvl="1"/>
            <a:r>
              <a:rPr lang="en-US" dirty="0"/>
              <a:t>Detailed timings are not available </a:t>
            </a:r>
            <a:r>
              <a:rPr lang="en-US" dirty="0">
                <a:hlinkClick r:id="rId3"/>
              </a:rPr>
              <a:t>individual example</a:t>
            </a:r>
            <a:endParaRPr lang="en-US" dirty="0"/>
          </a:p>
          <a:p>
            <a:r>
              <a:rPr lang="en-US" dirty="0"/>
              <a:t>/roboto-v18-latin-700italic.woff averages 1.22 s (present only on mobile)</a:t>
            </a:r>
          </a:p>
          <a:p>
            <a:pPr lvl="1"/>
            <a:r>
              <a:rPr lang="en-US" dirty="0"/>
              <a:t>Slow response times account for the slowness</a:t>
            </a:r>
          </a:p>
          <a:p>
            <a:pPr lvl="1"/>
            <a:r>
              <a:rPr lang="en-US" dirty="0"/>
              <a:t>Slowness most frequently occurs on Chrome mobile browser</a:t>
            </a:r>
          </a:p>
          <a:p>
            <a:r>
              <a:rPr lang="en-US" dirty="0">
                <a:hlinkClick r:id="rId4"/>
              </a:rPr>
              <a:t>Example Waterfall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00E23B-6DFD-455E-AF85-5328CF661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3742" y="74951"/>
            <a:ext cx="4708278" cy="64832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D5D98D-D0B1-4128-84CA-C9191CB082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0541" y="4077911"/>
            <a:ext cx="4513118" cy="248028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D677B4-3320-403F-8DF6-3AD9B4AAB193}"/>
              </a:ext>
            </a:extLst>
          </p:cNvPr>
          <p:cNvCxnSpPr>
            <a:cxnSpLocks/>
          </p:cNvCxnSpPr>
          <p:nvPr/>
        </p:nvCxnSpPr>
        <p:spPr>
          <a:xfrm>
            <a:off x="5723659" y="1843790"/>
            <a:ext cx="5055710" cy="152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A6D7E4-70D5-4A4E-933F-1C544C684AB0}"/>
              </a:ext>
            </a:extLst>
          </p:cNvPr>
          <p:cNvCxnSpPr>
            <a:cxnSpLocks/>
          </p:cNvCxnSpPr>
          <p:nvPr/>
        </p:nvCxnSpPr>
        <p:spPr>
          <a:xfrm>
            <a:off x="5951095" y="2795666"/>
            <a:ext cx="4886794" cy="194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733739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F92B4-D982-4462-A14F-C629288D2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Concerns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B9188-B90F-4EC2-BC3D-35AC26C61F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Vulnerabilities</a:t>
            </a:r>
          </a:p>
          <a:p>
            <a:pPr lvl="1"/>
            <a:r>
              <a:rPr lang="en-US" dirty="0"/>
              <a:t>3 JavaScript Libraries with known vulnerabilities, these could be exploited to access user data, change page content or bring down the site. Update or remove Bootstrap v3.3.7 (5 active vulnerabilities) &amp; jQuery v2.2.4 (2 active vulnerabilities) &amp; Moment.js v2.9.0 (3 active vulnerabilities)</a:t>
            </a:r>
          </a:p>
          <a:p>
            <a:r>
              <a:rPr lang="en-US" dirty="0"/>
              <a:t> Potential bot traffic</a:t>
            </a:r>
          </a:p>
          <a:p>
            <a:pPr lvl="1"/>
            <a:r>
              <a:rPr lang="en-US" dirty="0"/>
              <a:t>30,000+ user sessions for the month from ISP Amazon.com, Inc</a:t>
            </a:r>
          </a:p>
          <a:p>
            <a:pPr lvl="2"/>
            <a:r>
              <a:rPr lang="en-US" dirty="0"/>
              <a:t>Variety of IPs from Ashburn, Virginia</a:t>
            </a:r>
          </a:p>
          <a:p>
            <a:pPr lvl="2"/>
            <a:r>
              <a:rPr lang="en-US" dirty="0">
                <a:hlinkClick r:id="rId2" action="ppaction://hlinkfile"/>
              </a:rPr>
              <a:t>example</a:t>
            </a:r>
            <a:endParaRPr lang="en-US" dirty="0"/>
          </a:p>
          <a:p>
            <a:pPr lvl="1"/>
            <a:r>
              <a:rPr lang="en-US" dirty="0"/>
              <a:t>12,000+ user sessions for the month from ISP AEP - American </a:t>
            </a:r>
            <a:r>
              <a:rPr lang="en-US" dirty="0" err="1"/>
              <a:t>Electirc</a:t>
            </a:r>
            <a:r>
              <a:rPr lang="en-US" dirty="0"/>
              <a:t> Power Co.</a:t>
            </a:r>
          </a:p>
          <a:p>
            <a:pPr lvl="2"/>
            <a:r>
              <a:rPr lang="en-US" dirty="0"/>
              <a:t>167.239.2.0, 167.239.8.0, .18.0, .210.0, .222.0, 172.28.39.0, 172.8.28.39.0 </a:t>
            </a:r>
          </a:p>
          <a:p>
            <a:pPr lvl="2"/>
            <a:r>
              <a:rPr lang="en-US" dirty="0">
                <a:hlinkClick r:id="rId3"/>
              </a:rPr>
              <a:t>example</a:t>
            </a:r>
            <a:endParaRPr lang="en-US" dirty="0"/>
          </a:p>
          <a:p>
            <a:pPr lvl="1"/>
            <a:r>
              <a:rPr lang="en-US" dirty="0"/>
              <a:t>7,000+ user sessions for the month from ISP CYBERCON - CYBERCON, INC.</a:t>
            </a:r>
          </a:p>
          <a:p>
            <a:pPr lvl="2"/>
            <a:r>
              <a:rPr lang="en-US" dirty="0"/>
              <a:t>64.73.202.0, 66.165.126.0, 216.15.151, 216.15.221.0</a:t>
            </a:r>
          </a:p>
          <a:p>
            <a:pPr lvl="2"/>
            <a:r>
              <a:rPr lang="en-US" dirty="0">
                <a:hlinkClick r:id="rId4"/>
              </a:rPr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5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586253D-9856-4E53-B4A7-DF1C12C6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Summary</a:t>
            </a:r>
          </a:p>
        </p:txBody>
      </p:sp>
    </p:spTree>
    <p:extLst>
      <p:ext uri="{BB962C8B-B14F-4D97-AF65-F5344CB8AC3E}">
        <p14:creationId xmlns:p14="http://schemas.microsoft.com/office/powerpoint/2010/main" val="257518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6C9CB5-B49B-4DAF-AD5C-15401E6F52AE}"/>
              </a:ext>
            </a:extLst>
          </p:cNvPr>
          <p:cNvSpPr txBox="1"/>
          <p:nvPr/>
        </p:nvSpPr>
        <p:spPr>
          <a:xfrm>
            <a:off x="825500" y="571500"/>
            <a:ext cx="1016000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200" b="1" dirty="0">
                <a:solidFill>
                  <a:srgbClr val="0F1419"/>
                </a:solidFill>
                <a:latin typeface="Calibri" panose="020F0502020204030204" pitchFamily="34" charset="0"/>
              </a:rPr>
              <a:t>Ameren.com: Executive 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5B89E1-7514-4DA7-A085-24313F6AE739}"/>
              </a:ext>
            </a:extLst>
          </p:cNvPr>
          <p:cNvSpPr txBox="1"/>
          <p:nvPr/>
        </p:nvSpPr>
        <p:spPr>
          <a:xfrm>
            <a:off x="363883" y="1371600"/>
            <a:ext cx="11619009" cy="5401340"/>
          </a:xfrm>
          <a:prstGeom prst="rect">
            <a:avLst/>
          </a:prstGeom>
          <a:noFill/>
        </p:spPr>
        <p:txBody>
          <a:bodyPr vert="horz" wrap="square" rtlCol="0">
            <a:normAutofit/>
          </a:bodyPr>
          <a:lstStyle/>
          <a:p>
            <a:pPr marL="228600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Performance metrics for the application on a whole are well within Dynatrace’s recommendations, have a low JS error rate, and low bounce rates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A few individual load actions are slower to visual complete than Dynatrace’s recommended times of under 3s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Loading of page /</a:t>
            </a:r>
            <a:r>
              <a:rPr lang="en-US" sz="1600" dirty="0" err="1">
                <a:solidFill>
                  <a:srgbClr val="0F1419"/>
                </a:solidFill>
                <a:latin typeface="Calibri Light" panose="020F0302020204030204" pitchFamily="34" charset="0"/>
              </a:rPr>
              <a:t>nidp</a:t>
            </a: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/app/login is very slow with median visually complete &gt;7s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Loading of page account/quick-pay/quick-pay-verify is slow with visually complete &gt;4s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Multiple load actions dealing with payments (account and guest) are slightly slower than recommended with visually completes from 3-4s </a:t>
            </a:r>
          </a:p>
          <a:p>
            <a:pPr marL="228600" indent="-228600">
              <a:buClr>
                <a:srgbClr val="44546A"/>
              </a:buClr>
              <a:buFont typeface="+mj-lt"/>
              <a:buChar char="•"/>
            </a:pPr>
            <a:endParaRPr lang="en-US" sz="1600" dirty="0">
              <a:solidFill>
                <a:srgbClr val="0F1419"/>
              </a:solidFill>
              <a:latin typeface="Calibri Light" panose="020F0302020204030204" pitchFamily="34" charset="0"/>
            </a:endParaRP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endParaRPr lang="en-US" sz="1600" dirty="0">
              <a:solidFill>
                <a:srgbClr val="0F1419"/>
              </a:solidFill>
              <a:latin typeface="Calibri Light" panose="020F0302020204030204" pitchFamily="34" charset="0"/>
            </a:endParaRPr>
          </a:p>
          <a:p>
            <a:pPr marL="228600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Overall availability of synthetic tests was  excellent at 100%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We did see an outage occur on 9/21 as reflected in RUM data, but not synthetic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endParaRPr lang="en-US" sz="1600" dirty="0">
              <a:solidFill>
                <a:srgbClr val="0F1419"/>
              </a:solidFill>
              <a:latin typeface="Calibri Light" panose="020F0302020204030204" pitchFamily="34" charset="0"/>
            </a:endParaRP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endParaRPr lang="en-US" sz="1600" dirty="0">
              <a:solidFill>
                <a:srgbClr val="0F1419"/>
              </a:solidFill>
              <a:latin typeface="Calibri Light" panose="020F0302020204030204" pitchFamily="34" charset="0"/>
            </a:endParaRPr>
          </a:p>
          <a:p>
            <a:pPr marL="228600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3 JavaScript Libraries with known, active vulnerabilities are present on the Home page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r>
              <a:rPr lang="en-US" sz="1600" dirty="0">
                <a:solidFill>
                  <a:srgbClr val="0F1419"/>
                </a:solidFill>
                <a:latin typeface="Calibri Light" panose="020F0302020204030204" pitchFamily="34" charset="0"/>
              </a:rPr>
              <a:t>Bootstrap v3.3.7, jQuery v2.2.4 &amp; Moment.js v2.9.0 </a:t>
            </a:r>
          </a:p>
          <a:p>
            <a:pPr marL="685800" lvl="1" indent="-228600">
              <a:buClr>
                <a:srgbClr val="44546A"/>
              </a:buClr>
              <a:buFont typeface="+mj-lt"/>
              <a:buChar char="•"/>
            </a:pPr>
            <a:endParaRPr lang="en-US" sz="1600" dirty="0">
              <a:solidFill>
                <a:srgbClr val="0F1419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799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586253D-9856-4E53-B4A7-DF1C12C6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Insights  – RUM Analysis – September 2019</a:t>
            </a:r>
          </a:p>
        </p:txBody>
      </p:sp>
    </p:spTree>
    <p:extLst>
      <p:ext uri="{BB962C8B-B14F-4D97-AF65-F5344CB8AC3E}">
        <p14:creationId xmlns:p14="http://schemas.microsoft.com/office/powerpoint/2010/main" val="419607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Pages – Application Performance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1"/>
            <a:ext cx="4057228" cy="521407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September traffic across the Ameren.com application is split evenly between mobile and desktop, with mobile seeing a larger bounce rate, but is still low</a:t>
            </a:r>
          </a:p>
          <a:p>
            <a:r>
              <a:rPr lang="en-US" dirty="0"/>
              <a:t>Median visual complete is within Dynatrace’s recommended 3s for all access methods</a:t>
            </a:r>
          </a:p>
          <a:p>
            <a:r>
              <a:rPr lang="en-US" dirty="0"/>
              <a:t>JS errors are very low</a:t>
            </a:r>
          </a:p>
          <a:p>
            <a:r>
              <a:rPr lang="en-US" dirty="0"/>
              <a:t>With the exception of the drop due to the outage on the 21</a:t>
            </a:r>
            <a:r>
              <a:rPr lang="en-US" baseline="30000" dirty="0"/>
              <a:t>st</a:t>
            </a:r>
            <a:r>
              <a:rPr lang="en-US" dirty="0"/>
              <a:t>, metrics were fairly consistent throughout the month</a:t>
            </a:r>
          </a:p>
          <a:p>
            <a:pPr lvl="1"/>
            <a:r>
              <a:rPr lang="en-US" dirty="0"/>
              <a:t>Low traffic occurs on the weekends, is this expected?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62C52E-B7B0-4DAB-B304-6281F03CF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428" y="1101970"/>
            <a:ext cx="5789696" cy="57066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29470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672501-4249-4805-B41B-4895581B4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264" y="2640863"/>
            <a:ext cx="9711472" cy="4078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Pages – Performance KPIs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1"/>
            <a:ext cx="9870195" cy="116411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Median performance metrics across the application are all within Dynatrace’s recommendations</a:t>
            </a:r>
          </a:p>
          <a:p>
            <a:pPr lvl="1"/>
            <a:r>
              <a:rPr lang="en-US" dirty="0"/>
              <a:t>Distribution is healthy, with the majority of users within recommended times (blue)</a:t>
            </a:r>
          </a:p>
          <a:p>
            <a:pPr lvl="1"/>
            <a:r>
              <a:rPr lang="en-US" dirty="0"/>
              <a:t>66% of users experience a VC at 3s or less, however 34% are over 3s, with 5% &gt; 10s</a:t>
            </a:r>
          </a:p>
          <a:p>
            <a:pPr lvl="1"/>
            <a:r>
              <a:rPr lang="en-US" dirty="0"/>
              <a:t>75% of users experience Load Event End at 4s or less, however 26% are over 4s, with 6% &gt;10s</a:t>
            </a:r>
          </a:p>
          <a:p>
            <a:pPr lvl="1"/>
            <a:r>
              <a:rPr lang="en-US" dirty="0"/>
              <a:t>75% of users experience Action Duration at 6s or less, however 24% are over 6s, with 10% &gt;10s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4598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1AB31F-1646-4ECC-8F68-FA91E70D7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34" y="2950563"/>
            <a:ext cx="11067399" cy="26573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Pages – Browser Performance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Chrome represents 70% of Desktop users (much more significant than any other browser)</a:t>
            </a:r>
          </a:p>
          <a:p>
            <a:r>
              <a:rPr lang="en-US" dirty="0"/>
              <a:t>On mobile, Safari dominates and has the fastest Visual Complete of all browsers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226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Pages – Page 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B01A8-9E58-45FC-AC28-6EC2B0F79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4000"/>
            <a:ext cx="3403294" cy="379714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Majority of top trafficked pages are account pages along with the home page</a:t>
            </a:r>
          </a:p>
          <a:p>
            <a:r>
              <a:rPr lang="en-US" dirty="0"/>
              <a:t>The account pages have the highest number of page views and visits with a very low percentage of frustrated users, however the </a:t>
            </a:r>
            <a:r>
              <a:rPr lang="en-US" dirty="0" err="1"/>
              <a:t>nidp</a:t>
            </a:r>
            <a:r>
              <a:rPr lang="en-US" dirty="0"/>
              <a:t>/app/login page has a high percentage of tolerating users (79%)</a:t>
            </a:r>
          </a:p>
          <a:p>
            <a:r>
              <a:rPr lang="en-US" dirty="0"/>
              <a:t>At 15%, account/quick-pay/quick-pay-verify has the highest percentage of frustrated users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F480AA-515D-4D4D-8BD6-77DC0FC88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726" y="350912"/>
            <a:ext cx="6711074" cy="61419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60332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41DCA4-4B54-49C2-A111-F7E033B6A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518" y="2688770"/>
            <a:ext cx="6360961" cy="3804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CE812-14E6-4B4C-BDD7-72C850716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Load Actions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57A6D4-B424-445C-8DF3-631D2FAEB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1640"/>
            <a:ext cx="9980364" cy="137713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5 of the top load actions have visually complete times slower than the recommended 3s</a:t>
            </a:r>
          </a:p>
          <a:p>
            <a:r>
              <a:rPr lang="en-US" dirty="0" err="1"/>
              <a:t>nidp</a:t>
            </a:r>
            <a:r>
              <a:rPr lang="en-US" dirty="0"/>
              <a:t>/app/login again stands out, in this case it has extremely slow visually complete times</a:t>
            </a:r>
          </a:p>
          <a:p>
            <a:r>
              <a:rPr lang="en-US" dirty="0"/>
              <a:t>At 3.3, the dashboard’s performance is also slow</a:t>
            </a:r>
          </a:p>
          <a:p>
            <a:r>
              <a:rPr lang="en-US" dirty="0"/>
              <a:t>The remaining top load actions slower than the recommend 3s VC deal with payments  (account and guest)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86600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VEL1" val="SLOT:31598716"/>
  <p:tag name="LEVEL2" val="SlotSummary"/>
  <p:tag name="LEVEL3" val="SummaryTrendUserExperience2"/>
</p:tagLst>
</file>

<file path=ppt/theme/theme1.xml><?xml version="1.0" encoding="utf-8"?>
<a:theme xmlns:a="http://schemas.openxmlformats.org/drawingml/2006/main" name="BLACK SLIDES_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495FF"/>
      </a:accent1>
      <a:accent2>
        <a:srgbClr val="8A36D0"/>
      </a:accent2>
      <a:accent3>
        <a:srgbClr val="DADADA"/>
      </a:accent3>
      <a:accent4>
        <a:srgbClr val="FFFFFF"/>
      </a:accent4>
      <a:accent5>
        <a:srgbClr val="5B9BD5"/>
      </a:accent5>
      <a:accent6>
        <a:srgbClr val="73BD28"/>
      </a:accent6>
      <a:hlink>
        <a:srgbClr val="3DB3E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CK SLIDES_2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495FF"/>
      </a:accent1>
      <a:accent2>
        <a:srgbClr val="8A36D0"/>
      </a:accent2>
      <a:accent3>
        <a:srgbClr val="DADADA"/>
      </a:accent3>
      <a:accent4>
        <a:srgbClr val="FFFFFF"/>
      </a:accent4>
      <a:accent5>
        <a:srgbClr val="5B9BD5"/>
      </a:accent5>
      <a:accent6>
        <a:srgbClr val="73BD28"/>
      </a:accent6>
      <a:hlink>
        <a:srgbClr val="3DB3E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SLIDES_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495FF"/>
      </a:accent1>
      <a:accent2>
        <a:srgbClr val="8A36D0"/>
      </a:accent2>
      <a:accent3>
        <a:srgbClr val="DADADA"/>
      </a:accent3>
      <a:accent4>
        <a:srgbClr val="FFFFFF"/>
      </a:accent4>
      <a:accent5>
        <a:srgbClr val="5B9BD5"/>
      </a:accent5>
      <a:accent6>
        <a:srgbClr val="73BD28"/>
      </a:accent6>
      <a:hlink>
        <a:srgbClr val="3DB3E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SLIDES_2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495FF"/>
      </a:accent1>
      <a:accent2>
        <a:srgbClr val="8A36D0"/>
      </a:accent2>
      <a:accent3>
        <a:srgbClr val="DADADA"/>
      </a:accent3>
      <a:accent4>
        <a:srgbClr val="FFFFFF"/>
      </a:accent4>
      <a:accent5>
        <a:srgbClr val="5B9BD5"/>
      </a:accent5>
      <a:accent6>
        <a:srgbClr val="73BD28"/>
      </a:accent6>
      <a:hlink>
        <a:srgbClr val="3DB3E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BB94FF16C837468B7D13486960AFFF" ma:contentTypeVersion="9" ma:contentTypeDescription="Create a new document." ma:contentTypeScope="" ma:versionID="91c9a3a54db542a2be224bc8acbac2b7">
  <xsd:schema xmlns:xsd="http://www.w3.org/2001/XMLSchema" xmlns:xs="http://www.w3.org/2001/XMLSchema" xmlns:p="http://schemas.microsoft.com/office/2006/metadata/properties" xmlns:ns2="dd1d8f26-fb76-4973-95d8-1c00742ea3ca" xmlns:ns3="3e98d6c4-0a6a-4101-aaef-7401c2c41272" targetNamespace="http://schemas.microsoft.com/office/2006/metadata/properties" ma:root="true" ma:fieldsID="49060c1431541e8974da1c76f2bec6c7" ns2:_="" ns3:_="">
    <xsd:import namespace="dd1d8f26-fb76-4973-95d8-1c00742ea3ca"/>
    <xsd:import namespace="3e98d6c4-0a6a-4101-aaef-7401c2c412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1d8f26-fb76-4973-95d8-1c00742ea3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98d6c4-0a6a-4101-aaef-7401c2c412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3305D2-0ECB-44A0-862C-949F259D46BE}">
  <ds:schemaRefs>
    <ds:schemaRef ds:uri="http://purl.org/dc/elements/1.1/"/>
    <ds:schemaRef ds:uri="http://schemas.microsoft.com/office/2006/documentManagement/types"/>
    <ds:schemaRef ds:uri="http://purl.org/dc/terms/"/>
    <ds:schemaRef ds:uri="3e98d6c4-0a6a-4101-aaef-7401c2c41272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dd1d8f26-fb76-4973-95d8-1c00742ea3ca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673367E-9A15-4F2F-83CA-6C26EB5EB5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1d8f26-fb76-4973-95d8-1c00742ea3ca"/>
    <ds:schemaRef ds:uri="3e98d6c4-0a6a-4101-aaef-7401c2c412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75389F-D212-4F19-AFAD-C1BB4FFFE9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39390</TotalTime>
  <Words>868</Words>
  <Application>Microsoft Office PowerPoint</Application>
  <PresentationFormat>Widescreen</PresentationFormat>
  <Paragraphs>76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BLACK SLIDES_1</vt:lpstr>
      <vt:lpstr>BLACK SLIDES_2</vt:lpstr>
      <vt:lpstr>WHITE SLIDES_1</vt:lpstr>
      <vt:lpstr>WHITE SLIDES_2</vt:lpstr>
      <vt:lpstr>PowerPoint Presentation</vt:lpstr>
      <vt:lpstr>Executive Summary</vt:lpstr>
      <vt:lpstr>PowerPoint Presentation</vt:lpstr>
      <vt:lpstr>Insights  – RUM Analysis – September 2019</vt:lpstr>
      <vt:lpstr>All Pages – Application Performance Overview</vt:lpstr>
      <vt:lpstr>All Pages – Performance KPIs</vt:lpstr>
      <vt:lpstr>All Pages – Browser Performance</vt:lpstr>
      <vt:lpstr>All Pages – Page Summary</vt:lpstr>
      <vt:lpstr>Top Load Actions</vt:lpstr>
      <vt:lpstr>Page Details – /nidp/app/login</vt:lpstr>
      <vt:lpstr>Page &amp; Device Summary - /nidp/app/login</vt:lpstr>
      <vt:lpstr>Waterfall- /nidp/app/login</vt:lpstr>
      <vt:lpstr>Slowest Resources /nidp/app/login</vt:lpstr>
      <vt:lpstr>Additional Concerns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Organization Overview</dc:title>
  <dc:creator>Tollefson, Nina</dc:creator>
  <cp:lastModifiedBy>Anoth, Bash</cp:lastModifiedBy>
  <cp:revision>862</cp:revision>
  <dcterms:created xsi:type="dcterms:W3CDTF">2018-07-16T20:34:55Z</dcterms:created>
  <dcterms:modified xsi:type="dcterms:W3CDTF">2019-10-12T18:50:39Z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0x01010051BB94FF16C837468B7D13486960AFFF</vt:lpwstr>
  </property>
</Properties>
</file>